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7" r:id="rId21"/>
    <p:sldId id="276" r:id="rId22"/>
    <p:sldId id="279" r:id="rId23"/>
    <p:sldId id="280" r:id="rId24"/>
    <p:sldId id="281" r:id="rId25"/>
    <p:sldId id="259"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DEF4D8-B0DF-3450-074C-BC93FF1A70E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F6D27E2-1246-57DA-CB71-D24791362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068C4F9-36CE-D350-4AA1-EB3ADD42DC6F}"/>
              </a:ext>
            </a:extLst>
          </p:cNvPr>
          <p:cNvSpPr>
            <a:spLocks noGrp="1"/>
          </p:cNvSpPr>
          <p:nvPr>
            <p:ph type="dt" sz="half" idx="10"/>
          </p:nvPr>
        </p:nvSpPr>
        <p:spPr/>
        <p:txBody>
          <a:bodyPr/>
          <a:lstStyle/>
          <a:p>
            <a:fld id="{AE712E6C-DCD4-4080-9C46-F324E903EA70}" type="datetimeFigureOut">
              <a:rPr lang="cs-CZ" smtClean="0"/>
              <a:t>19.09.2024</a:t>
            </a:fld>
            <a:endParaRPr lang="cs-CZ"/>
          </a:p>
        </p:txBody>
      </p:sp>
      <p:sp>
        <p:nvSpPr>
          <p:cNvPr id="5" name="Zástupný symbol pro zápatí 4">
            <a:extLst>
              <a:ext uri="{FF2B5EF4-FFF2-40B4-BE49-F238E27FC236}">
                <a16:creationId xmlns:a16="http://schemas.microsoft.com/office/drawing/2014/main" id="{D6F88EE7-F21A-A5B6-E606-AF4F8D23567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0163A0B-F398-227E-0A90-A6337F5AAEF3}"/>
              </a:ext>
            </a:extLst>
          </p:cNvPr>
          <p:cNvSpPr>
            <a:spLocks noGrp="1"/>
          </p:cNvSpPr>
          <p:nvPr>
            <p:ph type="sldNum" sz="quarter" idx="12"/>
          </p:nvPr>
        </p:nvSpPr>
        <p:spPr/>
        <p:txBody>
          <a:bodyPr/>
          <a:lstStyle/>
          <a:p>
            <a:fld id="{B6AFCB74-4B69-47DB-88F5-66A8FCB00D98}" type="slidenum">
              <a:rPr lang="cs-CZ" smtClean="0"/>
              <a:t>‹#›</a:t>
            </a:fld>
            <a:endParaRPr lang="cs-CZ"/>
          </a:p>
        </p:txBody>
      </p:sp>
    </p:spTree>
    <p:extLst>
      <p:ext uri="{BB962C8B-B14F-4D97-AF65-F5344CB8AC3E}">
        <p14:creationId xmlns:p14="http://schemas.microsoft.com/office/powerpoint/2010/main" val="95594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825FC8-D7C5-0537-98F1-E33BFCAA9D96}"/>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853E39E-D21B-8D30-822A-8DD6132C6A7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F8F3EA5-9F84-C2EB-6121-C987119D23B4}"/>
              </a:ext>
            </a:extLst>
          </p:cNvPr>
          <p:cNvSpPr>
            <a:spLocks noGrp="1"/>
          </p:cNvSpPr>
          <p:nvPr>
            <p:ph type="dt" sz="half" idx="10"/>
          </p:nvPr>
        </p:nvSpPr>
        <p:spPr/>
        <p:txBody>
          <a:bodyPr/>
          <a:lstStyle/>
          <a:p>
            <a:fld id="{AE712E6C-DCD4-4080-9C46-F324E903EA70}" type="datetimeFigureOut">
              <a:rPr lang="cs-CZ" smtClean="0"/>
              <a:t>19.09.2024</a:t>
            </a:fld>
            <a:endParaRPr lang="cs-CZ"/>
          </a:p>
        </p:txBody>
      </p:sp>
      <p:sp>
        <p:nvSpPr>
          <p:cNvPr id="5" name="Zástupný symbol pro zápatí 4">
            <a:extLst>
              <a:ext uri="{FF2B5EF4-FFF2-40B4-BE49-F238E27FC236}">
                <a16:creationId xmlns:a16="http://schemas.microsoft.com/office/drawing/2014/main" id="{6C0FF735-9A1D-616C-1D8D-B401C74337E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886957C-E8E7-F1C9-7F3D-DDE19F03F96B}"/>
              </a:ext>
            </a:extLst>
          </p:cNvPr>
          <p:cNvSpPr>
            <a:spLocks noGrp="1"/>
          </p:cNvSpPr>
          <p:nvPr>
            <p:ph type="sldNum" sz="quarter" idx="12"/>
          </p:nvPr>
        </p:nvSpPr>
        <p:spPr/>
        <p:txBody>
          <a:bodyPr/>
          <a:lstStyle/>
          <a:p>
            <a:fld id="{B6AFCB74-4B69-47DB-88F5-66A8FCB00D98}" type="slidenum">
              <a:rPr lang="cs-CZ" smtClean="0"/>
              <a:t>‹#›</a:t>
            </a:fld>
            <a:endParaRPr lang="cs-CZ"/>
          </a:p>
        </p:txBody>
      </p:sp>
    </p:spTree>
    <p:extLst>
      <p:ext uri="{BB962C8B-B14F-4D97-AF65-F5344CB8AC3E}">
        <p14:creationId xmlns:p14="http://schemas.microsoft.com/office/powerpoint/2010/main" val="27785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34A8947-20E1-C0DD-1ACB-292E7DC37EE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4648B6D-36E5-6079-36C6-54FE8ECDCE2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3E657BE-3958-FC04-6294-B2FF2F1380C6}"/>
              </a:ext>
            </a:extLst>
          </p:cNvPr>
          <p:cNvSpPr>
            <a:spLocks noGrp="1"/>
          </p:cNvSpPr>
          <p:nvPr>
            <p:ph type="dt" sz="half" idx="10"/>
          </p:nvPr>
        </p:nvSpPr>
        <p:spPr/>
        <p:txBody>
          <a:bodyPr/>
          <a:lstStyle/>
          <a:p>
            <a:fld id="{AE712E6C-DCD4-4080-9C46-F324E903EA70}" type="datetimeFigureOut">
              <a:rPr lang="cs-CZ" smtClean="0"/>
              <a:t>19.09.2024</a:t>
            </a:fld>
            <a:endParaRPr lang="cs-CZ"/>
          </a:p>
        </p:txBody>
      </p:sp>
      <p:sp>
        <p:nvSpPr>
          <p:cNvPr id="5" name="Zástupný symbol pro zápatí 4">
            <a:extLst>
              <a:ext uri="{FF2B5EF4-FFF2-40B4-BE49-F238E27FC236}">
                <a16:creationId xmlns:a16="http://schemas.microsoft.com/office/drawing/2014/main" id="{2D9C97D8-2ED0-0BA0-0E3C-3C0EB2AF31C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1D75E0D-E797-5B94-3B09-75F49B8AEDA1}"/>
              </a:ext>
            </a:extLst>
          </p:cNvPr>
          <p:cNvSpPr>
            <a:spLocks noGrp="1"/>
          </p:cNvSpPr>
          <p:nvPr>
            <p:ph type="sldNum" sz="quarter" idx="12"/>
          </p:nvPr>
        </p:nvSpPr>
        <p:spPr/>
        <p:txBody>
          <a:bodyPr/>
          <a:lstStyle/>
          <a:p>
            <a:fld id="{B6AFCB74-4B69-47DB-88F5-66A8FCB00D98}" type="slidenum">
              <a:rPr lang="cs-CZ" smtClean="0"/>
              <a:t>‹#›</a:t>
            </a:fld>
            <a:endParaRPr lang="cs-CZ"/>
          </a:p>
        </p:txBody>
      </p:sp>
    </p:spTree>
    <p:extLst>
      <p:ext uri="{BB962C8B-B14F-4D97-AF65-F5344CB8AC3E}">
        <p14:creationId xmlns:p14="http://schemas.microsoft.com/office/powerpoint/2010/main" val="265744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7E02A1-76FD-60E9-0FE2-BD6676DA78E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F3EFE98-6CFE-EE4F-3401-9F2AC99AC16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4471113-0088-09EE-C68C-D58A29E286F9}"/>
              </a:ext>
            </a:extLst>
          </p:cNvPr>
          <p:cNvSpPr>
            <a:spLocks noGrp="1"/>
          </p:cNvSpPr>
          <p:nvPr>
            <p:ph type="dt" sz="half" idx="10"/>
          </p:nvPr>
        </p:nvSpPr>
        <p:spPr/>
        <p:txBody>
          <a:bodyPr/>
          <a:lstStyle/>
          <a:p>
            <a:fld id="{AE712E6C-DCD4-4080-9C46-F324E903EA70}" type="datetimeFigureOut">
              <a:rPr lang="cs-CZ" smtClean="0"/>
              <a:t>19.09.2024</a:t>
            </a:fld>
            <a:endParaRPr lang="cs-CZ"/>
          </a:p>
        </p:txBody>
      </p:sp>
      <p:sp>
        <p:nvSpPr>
          <p:cNvPr id="5" name="Zástupný symbol pro zápatí 4">
            <a:extLst>
              <a:ext uri="{FF2B5EF4-FFF2-40B4-BE49-F238E27FC236}">
                <a16:creationId xmlns:a16="http://schemas.microsoft.com/office/drawing/2014/main" id="{D2995D33-4D74-1022-3270-C166176BE81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4902F45-8E88-ADE8-6F5F-C5D8FEB34255}"/>
              </a:ext>
            </a:extLst>
          </p:cNvPr>
          <p:cNvSpPr>
            <a:spLocks noGrp="1"/>
          </p:cNvSpPr>
          <p:nvPr>
            <p:ph type="sldNum" sz="quarter" idx="12"/>
          </p:nvPr>
        </p:nvSpPr>
        <p:spPr/>
        <p:txBody>
          <a:bodyPr/>
          <a:lstStyle/>
          <a:p>
            <a:fld id="{B6AFCB74-4B69-47DB-88F5-66A8FCB00D98}" type="slidenum">
              <a:rPr lang="cs-CZ" smtClean="0"/>
              <a:t>‹#›</a:t>
            </a:fld>
            <a:endParaRPr lang="cs-CZ"/>
          </a:p>
        </p:txBody>
      </p:sp>
    </p:spTree>
    <p:extLst>
      <p:ext uri="{BB962C8B-B14F-4D97-AF65-F5344CB8AC3E}">
        <p14:creationId xmlns:p14="http://schemas.microsoft.com/office/powerpoint/2010/main" val="278070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760853-A0DC-F6FF-D804-5B01790FD97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4DEE0A8-0B13-8668-92FB-78BE10B7E4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2575C201-69C2-72A2-4E25-54A6F27FB1AD}"/>
              </a:ext>
            </a:extLst>
          </p:cNvPr>
          <p:cNvSpPr>
            <a:spLocks noGrp="1"/>
          </p:cNvSpPr>
          <p:nvPr>
            <p:ph type="dt" sz="half" idx="10"/>
          </p:nvPr>
        </p:nvSpPr>
        <p:spPr/>
        <p:txBody>
          <a:bodyPr/>
          <a:lstStyle/>
          <a:p>
            <a:fld id="{AE712E6C-DCD4-4080-9C46-F324E903EA70}" type="datetimeFigureOut">
              <a:rPr lang="cs-CZ" smtClean="0"/>
              <a:t>19.09.2024</a:t>
            </a:fld>
            <a:endParaRPr lang="cs-CZ"/>
          </a:p>
        </p:txBody>
      </p:sp>
      <p:sp>
        <p:nvSpPr>
          <p:cNvPr id="5" name="Zástupný symbol pro zápatí 4">
            <a:extLst>
              <a:ext uri="{FF2B5EF4-FFF2-40B4-BE49-F238E27FC236}">
                <a16:creationId xmlns:a16="http://schemas.microsoft.com/office/drawing/2014/main" id="{0C34D3E2-9330-7C5C-905C-B59B002AB10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5409853-CF77-DF39-9213-F1F1C02B834C}"/>
              </a:ext>
            </a:extLst>
          </p:cNvPr>
          <p:cNvSpPr>
            <a:spLocks noGrp="1"/>
          </p:cNvSpPr>
          <p:nvPr>
            <p:ph type="sldNum" sz="quarter" idx="12"/>
          </p:nvPr>
        </p:nvSpPr>
        <p:spPr/>
        <p:txBody>
          <a:bodyPr/>
          <a:lstStyle/>
          <a:p>
            <a:fld id="{B6AFCB74-4B69-47DB-88F5-66A8FCB00D98}" type="slidenum">
              <a:rPr lang="cs-CZ" smtClean="0"/>
              <a:t>‹#›</a:t>
            </a:fld>
            <a:endParaRPr lang="cs-CZ"/>
          </a:p>
        </p:txBody>
      </p:sp>
    </p:spTree>
    <p:extLst>
      <p:ext uri="{BB962C8B-B14F-4D97-AF65-F5344CB8AC3E}">
        <p14:creationId xmlns:p14="http://schemas.microsoft.com/office/powerpoint/2010/main" val="139389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F037EC-FE6D-5A01-43BC-553332E6FFE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C84BE7F-EDAB-2E77-0408-19B632545D4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C8891BE-EC98-9A1A-9211-D6B285BC390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827DFB0-9829-AA86-17F9-5F1AF36139CA}"/>
              </a:ext>
            </a:extLst>
          </p:cNvPr>
          <p:cNvSpPr>
            <a:spLocks noGrp="1"/>
          </p:cNvSpPr>
          <p:nvPr>
            <p:ph type="dt" sz="half" idx="10"/>
          </p:nvPr>
        </p:nvSpPr>
        <p:spPr/>
        <p:txBody>
          <a:bodyPr/>
          <a:lstStyle/>
          <a:p>
            <a:fld id="{AE712E6C-DCD4-4080-9C46-F324E903EA70}" type="datetimeFigureOut">
              <a:rPr lang="cs-CZ" smtClean="0"/>
              <a:t>19.09.2024</a:t>
            </a:fld>
            <a:endParaRPr lang="cs-CZ"/>
          </a:p>
        </p:txBody>
      </p:sp>
      <p:sp>
        <p:nvSpPr>
          <p:cNvPr id="6" name="Zástupný symbol pro zápatí 5">
            <a:extLst>
              <a:ext uri="{FF2B5EF4-FFF2-40B4-BE49-F238E27FC236}">
                <a16:creationId xmlns:a16="http://schemas.microsoft.com/office/drawing/2014/main" id="{76B7B44B-5069-3F18-D063-110D1AEB49A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857DE94-B572-934E-22D3-84DAAE95AA15}"/>
              </a:ext>
            </a:extLst>
          </p:cNvPr>
          <p:cNvSpPr>
            <a:spLocks noGrp="1"/>
          </p:cNvSpPr>
          <p:nvPr>
            <p:ph type="sldNum" sz="quarter" idx="12"/>
          </p:nvPr>
        </p:nvSpPr>
        <p:spPr/>
        <p:txBody>
          <a:bodyPr/>
          <a:lstStyle/>
          <a:p>
            <a:fld id="{B6AFCB74-4B69-47DB-88F5-66A8FCB00D98}" type="slidenum">
              <a:rPr lang="cs-CZ" smtClean="0"/>
              <a:t>‹#›</a:t>
            </a:fld>
            <a:endParaRPr lang="cs-CZ"/>
          </a:p>
        </p:txBody>
      </p:sp>
    </p:spTree>
    <p:extLst>
      <p:ext uri="{BB962C8B-B14F-4D97-AF65-F5344CB8AC3E}">
        <p14:creationId xmlns:p14="http://schemas.microsoft.com/office/powerpoint/2010/main" val="2299779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2830FB-B6DF-0C7D-6149-DDC8994B8CA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98E7239-4C34-5516-5693-F3F6713DD0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2C68959-B4BE-E441-3EE3-19AF7A2ABCF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71C00490-4752-7FA3-C53C-0AED4BC979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71BD4438-ECE6-8FD8-4604-8F4F6C47662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C344DE0-EBAA-50ED-A403-8FA87EB59699}"/>
              </a:ext>
            </a:extLst>
          </p:cNvPr>
          <p:cNvSpPr>
            <a:spLocks noGrp="1"/>
          </p:cNvSpPr>
          <p:nvPr>
            <p:ph type="dt" sz="half" idx="10"/>
          </p:nvPr>
        </p:nvSpPr>
        <p:spPr/>
        <p:txBody>
          <a:bodyPr/>
          <a:lstStyle/>
          <a:p>
            <a:fld id="{AE712E6C-DCD4-4080-9C46-F324E903EA70}" type="datetimeFigureOut">
              <a:rPr lang="cs-CZ" smtClean="0"/>
              <a:t>19.09.2024</a:t>
            </a:fld>
            <a:endParaRPr lang="cs-CZ"/>
          </a:p>
        </p:txBody>
      </p:sp>
      <p:sp>
        <p:nvSpPr>
          <p:cNvPr id="8" name="Zástupný symbol pro zápatí 7">
            <a:extLst>
              <a:ext uri="{FF2B5EF4-FFF2-40B4-BE49-F238E27FC236}">
                <a16:creationId xmlns:a16="http://schemas.microsoft.com/office/drawing/2014/main" id="{02E5DEC9-2F76-A981-7476-0362196B4275}"/>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6363011-6834-008B-7131-680043832629}"/>
              </a:ext>
            </a:extLst>
          </p:cNvPr>
          <p:cNvSpPr>
            <a:spLocks noGrp="1"/>
          </p:cNvSpPr>
          <p:nvPr>
            <p:ph type="sldNum" sz="quarter" idx="12"/>
          </p:nvPr>
        </p:nvSpPr>
        <p:spPr/>
        <p:txBody>
          <a:bodyPr/>
          <a:lstStyle/>
          <a:p>
            <a:fld id="{B6AFCB74-4B69-47DB-88F5-66A8FCB00D98}" type="slidenum">
              <a:rPr lang="cs-CZ" smtClean="0"/>
              <a:t>‹#›</a:t>
            </a:fld>
            <a:endParaRPr lang="cs-CZ"/>
          </a:p>
        </p:txBody>
      </p:sp>
    </p:spTree>
    <p:extLst>
      <p:ext uri="{BB962C8B-B14F-4D97-AF65-F5344CB8AC3E}">
        <p14:creationId xmlns:p14="http://schemas.microsoft.com/office/powerpoint/2010/main" val="239778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21073A-4364-D5A7-50DF-7D52118059E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52CE9D5-BA8F-90EC-02CD-3A9D894EA1C7}"/>
              </a:ext>
            </a:extLst>
          </p:cNvPr>
          <p:cNvSpPr>
            <a:spLocks noGrp="1"/>
          </p:cNvSpPr>
          <p:nvPr>
            <p:ph type="dt" sz="half" idx="10"/>
          </p:nvPr>
        </p:nvSpPr>
        <p:spPr/>
        <p:txBody>
          <a:bodyPr/>
          <a:lstStyle/>
          <a:p>
            <a:fld id="{AE712E6C-DCD4-4080-9C46-F324E903EA70}" type="datetimeFigureOut">
              <a:rPr lang="cs-CZ" smtClean="0"/>
              <a:t>19.09.2024</a:t>
            </a:fld>
            <a:endParaRPr lang="cs-CZ"/>
          </a:p>
        </p:txBody>
      </p:sp>
      <p:sp>
        <p:nvSpPr>
          <p:cNvPr id="4" name="Zástupný symbol pro zápatí 3">
            <a:extLst>
              <a:ext uri="{FF2B5EF4-FFF2-40B4-BE49-F238E27FC236}">
                <a16:creationId xmlns:a16="http://schemas.microsoft.com/office/drawing/2014/main" id="{7293D98B-6E0D-BDCB-4FB6-A4C4A7FBD57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B8381A4A-F8D5-8D06-E21E-CD8D449179E0}"/>
              </a:ext>
            </a:extLst>
          </p:cNvPr>
          <p:cNvSpPr>
            <a:spLocks noGrp="1"/>
          </p:cNvSpPr>
          <p:nvPr>
            <p:ph type="sldNum" sz="quarter" idx="12"/>
          </p:nvPr>
        </p:nvSpPr>
        <p:spPr/>
        <p:txBody>
          <a:bodyPr/>
          <a:lstStyle/>
          <a:p>
            <a:fld id="{B6AFCB74-4B69-47DB-88F5-66A8FCB00D98}" type="slidenum">
              <a:rPr lang="cs-CZ" smtClean="0"/>
              <a:t>‹#›</a:t>
            </a:fld>
            <a:endParaRPr lang="cs-CZ"/>
          </a:p>
        </p:txBody>
      </p:sp>
    </p:spTree>
    <p:extLst>
      <p:ext uri="{BB962C8B-B14F-4D97-AF65-F5344CB8AC3E}">
        <p14:creationId xmlns:p14="http://schemas.microsoft.com/office/powerpoint/2010/main" val="250953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D337E69-816A-E842-FBB7-FA05ACE58891}"/>
              </a:ext>
            </a:extLst>
          </p:cNvPr>
          <p:cNvSpPr>
            <a:spLocks noGrp="1"/>
          </p:cNvSpPr>
          <p:nvPr>
            <p:ph type="dt" sz="half" idx="10"/>
          </p:nvPr>
        </p:nvSpPr>
        <p:spPr/>
        <p:txBody>
          <a:bodyPr/>
          <a:lstStyle/>
          <a:p>
            <a:fld id="{AE712E6C-DCD4-4080-9C46-F324E903EA70}" type="datetimeFigureOut">
              <a:rPr lang="cs-CZ" smtClean="0"/>
              <a:t>19.09.2024</a:t>
            </a:fld>
            <a:endParaRPr lang="cs-CZ"/>
          </a:p>
        </p:txBody>
      </p:sp>
      <p:sp>
        <p:nvSpPr>
          <p:cNvPr id="3" name="Zástupný symbol pro zápatí 2">
            <a:extLst>
              <a:ext uri="{FF2B5EF4-FFF2-40B4-BE49-F238E27FC236}">
                <a16:creationId xmlns:a16="http://schemas.microsoft.com/office/drawing/2014/main" id="{85701D8A-D8CB-A4E4-5324-2CA9EFF06C4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AD9BB24-1EBC-1374-4589-DD213E78AB93}"/>
              </a:ext>
            </a:extLst>
          </p:cNvPr>
          <p:cNvSpPr>
            <a:spLocks noGrp="1"/>
          </p:cNvSpPr>
          <p:nvPr>
            <p:ph type="sldNum" sz="quarter" idx="12"/>
          </p:nvPr>
        </p:nvSpPr>
        <p:spPr/>
        <p:txBody>
          <a:bodyPr/>
          <a:lstStyle/>
          <a:p>
            <a:fld id="{B6AFCB74-4B69-47DB-88F5-66A8FCB00D98}" type="slidenum">
              <a:rPr lang="cs-CZ" smtClean="0"/>
              <a:t>‹#›</a:t>
            </a:fld>
            <a:endParaRPr lang="cs-CZ"/>
          </a:p>
        </p:txBody>
      </p:sp>
    </p:spTree>
    <p:extLst>
      <p:ext uri="{BB962C8B-B14F-4D97-AF65-F5344CB8AC3E}">
        <p14:creationId xmlns:p14="http://schemas.microsoft.com/office/powerpoint/2010/main" val="407667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62718E-1AFA-0808-9B02-F2DBEEC6B7B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E69F0BD-D21B-4308-B310-E7855E9A3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2F3EDD4-35B6-ABA1-8FA2-C04F5220A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063A7B6-71F4-7ED8-EC6E-B32FB1242F0B}"/>
              </a:ext>
            </a:extLst>
          </p:cNvPr>
          <p:cNvSpPr>
            <a:spLocks noGrp="1"/>
          </p:cNvSpPr>
          <p:nvPr>
            <p:ph type="dt" sz="half" idx="10"/>
          </p:nvPr>
        </p:nvSpPr>
        <p:spPr/>
        <p:txBody>
          <a:bodyPr/>
          <a:lstStyle/>
          <a:p>
            <a:fld id="{AE712E6C-DCD4-4080-9C46-F324E903EA70}" type="datetimeFigureOut">
              <a:rPr lang="cs-CZ" smtClean="0"/>
              <a:t>19.09.2024</a:t>
            </a:fld>
            <a:endParaRPr lang="cs-CZ"/>
          </a:p>
        </p:txBody>
      </p:sp>
      <p:sp>
        <p:nvSpPr>
          <p:cNvPr id="6" name="Zástupný symbol pro zápatí 5">
            <a:extLst>
              <a:ext uri="{FF2B5EF4-FFF2-40B4-BE49-F238E27FC236}">
                <a16:creationId xmlns:a16="http://schemas.microsoft.com/office/drawing/2014/main" id="{75670849-DD7F-D6CF-D490-F8DF11BD0F2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EFB8227-1D06-882A-C38A-8AAE82B82C7F}"/>
              </a:ext>
            </a:extLst>
          </p:cNvPr>
          <p:cNvSpPr>
            <a:spLocks noGrp="1"/>
          </p:cNvSpPr>
          <p:nvPr>
            <p:ph type="sldNum" sz="quarter" idx="12"/>
          </p:nvPr>
        </p:nvSpPr>
        <p:spPr/>
        <p:txBody>
          <a:bodyPr/>
          <a:lstStyle/>
          <a:p>
            <a:fld id="{B6AFCB74-4B69-47DB-88F5-66A8FCB00D98}" type="slidenum">
              <a:rPr lang="cs-CZ" smtClean="0"/>
              <a:t>‹#›</a:t>
            </a:fld>
            <a:endParaRPr lang="cs-CZ"/>
          </a:p>
        </p:txBody>
      </p:sp>
    </p:spTree>
    <p:extLst>
      <p:ext uri="{BB962C8B-B14F-4D97-AF65-F5344CB8AC3E}">
        <p14:creationId xmlns:p14="http://schemas.microsoft.com/office/powerpoint/2010/main" val="189417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5B6000-F1DA-EFEB-46C4-649CEB3687B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AB3853AF-A7EA-5FD8-6E57-07D91E10A3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C45BB66-74E3-38BE-9EB7-72980E582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DB96C95-DDA2-C29D-FAC7-87159074A311}"/>
              </a:ext>
            </a:extLst>
          </p:cNvPr>
          <p:cNvSpPr>
            <a:spLocks noGrp="1"/>
          </p:cNvSpPr>
          <p:nvPr>
            <p:ph type="dt" sz="half" idx="10"/>
          </p:nvPr>
        </p:nvSpPr>
        <p:spPr/>
        <p:txBody>
          <a:bodyPr/>
          <a:lstStyle/>
          <a:p>
            <a:fld id="{AE712E6C-DCD4-4080-9C46-F324E903EA70}" type="datetimeFigureOut">
              <a:rPr lang="cs-CZ" smtClean="0"/>
              <a:t>19.09.2024</a:t>
            </a:fld>
            <a:endParaRPr lang="cs-CZ"/>
          </a:p>
        </p:txBody>
      </p:sp>
      <p:sp>
        <p:nvSpPr>
          <p:cNvPr id="6" name="Zástupný symbol pro zápatí 5">
            <a:extLst>
              <a:ext uri="{FF2B5EF4-FFF2-40B4-BE49-F238E27FC236}">
                <a16:creationId xmlns:a16="http://schemas.microsoft.com/office/drawing/2014/main" id="{25ABC880-F4BE-01DB-D541-4D2C241B023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123B06E-8A7C-19DB-E731-ABDC6158B8E6}"/>
              </a:ext>
            </a:extLst>
          </p:cNvPr>
          <p:cNvSpPr>
            <a:spLocks noGrp="1"/>
          </p:cNvSpPr>
          <p:nvPr>
            <p:ph type="sldNum" sz="quarter" idx="12"/>
          </p:nvPr>
        </p:nvSpPr>
        <p:spPr/>
        <p:txBody>
          <a:bodyPr/>
          <a:lstStyle/>
          <a:p>
            <a:fld id="{B6AFCB74-4B69-47DB-88F5-66A8FCB00D98}" type="slidenum">
              <a:rPr lang="cs-CZ" smtClean="0"/>
              <a:t>‹#›</a:t>
            </a:fld>
            <a:endParaRPr lang="cs-CZ"/>
          </a:p>
        </p:txBody>
      </p:sp>
    </p:spTree>
    <p:extLst>
      <p:ext uri="{BB962C8B-B14F-4D97-AF65-F5344CB8AC3E}">
        <p14:creationId xmlns:p14="http://schemas.microsoft.com/office/powerpoint/2010/main" val="167586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D2E0541-91B7-0874-AD3E-4ADCEE1FB0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7B4BD14-CF22-DD6F-FC36-5790A0C6BD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A9391C8-66E6-3BA3-B005-C63704FAA6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12E6C-DCD4-4080-9C46-F324E903EA70}" type="datetimeFigureOut">
              <a:rPr lang="cs-CZ" smtClean="0"/>
              <a:t>19.09.2024</a:t>
            </a:fld>
            <a:endParaRPr lang="cs-CZ"/>
          </a:p>
        </p:txBody>
      </p:sp>
      <p:sp>
        <p:nvSpPr>
          <p:cNvPr id="5" name="Zástupný symbol pro zápatí 4">
            <a:extLst>
              <a:ext uri="{FF2B5EF4-FFF2-40B4-BE49-F238E27FC236}">
                <a16:creationId xmlns:a16="http://schemas.microsoft.com/office/drawing/2014/main" id="{012BDC88-D249-1750-A0FA-E9845E1FB2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739ECB70-DE08-99C9-8D0D-6B7CFB1B25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FCB74-4B69-47DB-88F5-66A8FCB00D98}" type="slidenum">
              <a:rPr lang="cs-CZ" smtClean="0"/>
              <a:t>‹#›</a:t>
            </a:fld>
            <a:endParaRPr lang="cs-CZ"/>
          </a:p>
        </p:txBody>
      </p:sp>
    </p:spTree>
    <p:extLst>
      <p:ext uri="{BB962C8B-B14F-4D97-AF65-F5344CB8AC3E}">
        <p14:creationId xmlns:p14="http://schemas.microsoft.com/office/powerpoint/2010/main" val="1489818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51D39E-865A-E1E2-F891-5A1E4EB684AC}"/>
              </a:ext>
            </a:extLst>
          </p:cNvPr>
          <p:cNvSpPr>
            <a:spLocks noGrp="1"/>
          </p:cNvSpPr>
          <p:nvPr>
            <p:ph type="ctrTitle"/>
          </p:nvPr>
        </p:nvSpPr>
        <p:spPr>
          <a:xfrm>
            <a:off x="1524000" y="2170414"/>
            <a:ext cx="9144000" cy="2387600"/>
          </a:xfrm>
        </p:spPr>
        <p:txBody>
          <a:bodyPr/>
          <a:lstStyle/>
          <a:p>
            <a:r>
              <a:rPr lang="cs-CZ" b="1" dirty="0"/>
              <a:t>Erasmus 2023</a:t>
            </a:r>
            <a:br>
              <a:rPr lang="cs-CZ" b="1" dirty="0"/>
            </a:br>
            <a:r>
              <a:rPr lang="cs-CZ" b="1" dirty="0"/>
              <a:t>POLSKO</a:t>
            </a:r>
          </a:p>
        </p:txBody>
      </p:sp>
      <p:sp>
        <p:nvSpPr>
          <p:cNvPr id="3" name="Podnadpis 2">
            <a:extLst>
              <a:ext uri="{FF2B5EF4-FFF2-40B4-BE49-F238E27FC236}">
                <a16:creationId xmlns:a16="http://schemas.microsoft.com/office/drawing/2014/main" id="{1ABD5E55-0F25-BE22-9362-B8D09F07D242}"/>
              </a:ext>
            </a:extLst>
          </p:cNvPr>
          <p:cNvSpPr>
            <a:spLocks noGrp="1"/>
          </p:cNvSpPr>
          <p:nvPr>
            <p:ph type="subTitle" idx="1"/>
          </p:nvPr>
        </p:nvSpPr>
        <p:spPr>
          <a:xfrm>
            <a:off x="1524000" y="4721452"/>
            <a:ext cx="9144000" cy="1655762"/>
          </a:xfrm>
        </p:spPr>
        <p:txBody>
          <a:bodyPr/>
          <a:lstStyle/>
          <a:p>
            <a:r>
              <a:rPr lang="cs-CZ" dirty="0"/>
              <a:t>Zemědělská akademie a Gymnázium Hořice</a:t>
            </a:r>
          </a:p>
          <a:p>
            <a:r>
              <a:rPr lang="cs-CZ" dirty="0"/>
              <a:t>- střední škola a vyšší odborná škola, příspěvková organizace</a:t>
            </a:r>
          </a:p>
        </p:txBody>
      </p:sp>
      <p:pic>
        <p:nvPicPr>
          <p:cNvPr id="5" name="Obrázek 4">
            <a:extLst>
              <a:ext uri="{FF2B5EF4-FFF2-40B4-BE49-F238E27FC236}">
                <a16:creationId xmlns:a16="http://schemas.microsoft.com/office/drawing/2014/main" id="{F1416F9B-DB1A-DA0A-BC0F-F657E54B67B3}"/>
              </a:ext>
            </a:extLst>
          </p:cNvPr>
          <p:cNvPicPr>
            <a:picLocks noChangeAspect="1"/>
          </p:cNvPicPr>
          <p:nvPr/>
        </p:nvPicPr>
        <p:blipFill>
          <a:blip r:embed="rId2"/>
          <a:stretch>
            <a:fillRect/>
          </a:stretch>
        </p:blipFill>
        <p:spPr>
          <a:xfrm>
            <a:off x="7368147" y="272674"/>
            <a:ext cx="4644559" cy="1717316"/>
          </a:xfrm>
          <a:prstGeom prst="rect">
            <a:avLst/>
          </a:prstGeom>
        </p:spPr>
      </p:pic>
      <p:pic>
        <p:nvPicPr>
          <p:cNvPr id="4" name="Obrázek 3">
            <a:extLst>
              <a:ext uri="{FF2B5EF4-FFF2-40B4-BE49-F238E27FC236}">
                <a16:creationId xmlns:a16="http://schemas.microsoft.com/office/drawing/2014/main" id="{E751CB13-C1C4-B841-8D8E-FC542840FF32}"/>
              </a:ext>
            </a:extLst>
          </p:cNvPr>
          <p:cNvPicPr>
            <a:picLocks noChangeAspect="1"/>
          </p:cNvPicPr>
          <p:nvPr/>
        </p:nvPicPr>
        <p:blipFill>
          <a:blip r:embed="rId3"/>
          <a:stretch>
            <a:fillRect/>
          </a:stretch>
        </p:blipFill>
        <p:spPr>
          <a:xfrm>
            <a:off x="179294" y="407985"/>
            <a:ext cx="6902313" cy="1446693"/>
          </a:xfrm>
          <a:prstGeom prst="rect">
            <a:avLst/>
          </a:prstGeom>
        </p:spPr>
      </p:pic>
    </p:spTree>
    <p:extLst>
      <p:ext uri="{BB962C8B-B14F-4D97-AF65-F5344CB8AC3E}">
        <p14:creationId xmlns:p14="http://schemas.microsoft.com/office/powerpoint/2010/main" val="391452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02B5787-A4C1-BCB6-8C7A-3683D4507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4763"/>
            <a:ext cx="9134475"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27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991B659-A09E-E119-5970-0B93001CB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389"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5A4F4F54-196A-E3D3-2B95-3B1CD85EF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11"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056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A319F5-E5B6-9BE0-DB88-0D79642D3293}"/>
              </a:ext>
            </a:extLst>
          </p:cNvPr>
          <p:cNvSpPr>
            <a:spLocks noGrp="1"/>
          </p:cNvSpPr>
          <p:nvPr>
            <p:ph type="title"/>
          </p:nvPr>
        </p:nvSpPr>
        <p:spPr/>
        <p:txBody>
          <a:bodyPr/>
          <a:lstStyle/>
          <a:p>
            <a:r>
              <a:rPr lang="en-GB" b="1" dirty="0"/>
              <a:t>Day </a:t>
            </a:r>
            <a:r>
              <a:rPr lang="cs-CZ" b="1" dirty="0"/>
              <a:t>3</a:t>
            </a:r>
            <a:r>
              <a:rPr lang="en-GB" dirty="0"/>
              <a:t>: </a:t>
            </a:r>
            <a:r>
              <a:rPr lang="cs-CZ" dirty="0"/>
              <a:t>Visit </a:t>
            </a:r>
            <a:r>
              <a:rPr lang="en-GB" dirty="0"/>
              <a:t>of </a:t>
            </a:r>
            <a:r>
              <a:rPr lang="cs-CZ" dirty="0" err="1"/>
              <a:t>the</a:t>
            </a:r>
            <a:r>
              <a:rPr lang="cs-CZ" dirty="0"/>
              <a:t> s</a:t>
            </a:r>
            <a:r>
              <a:rPr lang="en-GB" dirty="0" err="1"/>
              <a:t>econdary</a:t>
            </a:r>
            <a:r>
              <a:rPr lang="en-GB" dirty="0"/>
              <a:t> school </a:t>
            </a:r>
            <a:r>
              <a:rPr lang="cs-CZ" dirty="0"/>
              <a:t>and </a:t>
            </a:r>
            <a:r>
              <a:rPr lang="en-GB" dirty="0"/>
              <a:t>Theatre</a:t>
            </a:r>
          </a:p>
        </p:txBody>
      </p:sp>
      <p:sp>
        <p:nvSpPr>
          <p:cNvPr id="3" name="Zástupný obsah 2">
            <a:extLst>
              <a:ext uri="{FF2B5EF4-FFF2-40B4-BE49-F238E27FC236}">
                <a16:creationId xmlns:a16="http://schemas.microsoft.com/office/drawing/2014/main" id="{D002D3B5-4AFF-BB78-C94B-0DBF1FFA7D0D}"/>
              </a:ext>
            </a:extLst>
          </p:cNvPr>
          <p:cNvSpPr>
            <a:spLocks noGrp="1"/>
          </p:cNvSpPr>
          <p:nvPr>
            <p:ph idx="1"/>
          </p:nvPr>
        </p:nvSpPr>
        <p:spPr/>
        <p:txBody>
          <a:bodyPr/>
          <a:lstStyle/>
          <a:p>
            <a:r>
              <a:rPr lang="cs-CZ" dirty="0" err="1"/>
              <a:t>Our</a:t>
            </a:r>
            <a:r>
              <a:rPr lang="cs-CZ" dirty="0"/>
              <a:t> </a:t>
            </a:r>
            <a:r>
              <a:rPr lang="cs-CZ" dirty="0" err="1"/>
              <a:t>group</a:t>
            </a:r>
            <a:r>
              <a:rPr lang="cs-CZ" dirty="0"/>
              <a:t> </a:t>
            </a:r>
            <a:r>
              <a:rPr lang="cs-CZ" dirty="0" err="1"/>
              <a:t>was</a:t>
            </a:r>
            <a:r>
              <a:rPr lang="cs-CZ" dirty="0"/>
              <a:t> </a:t>
            </a:r>
            <a:r>
              <a:rPr lang="cs-CZ" dirty="0" err="1"/>
              <a:t>guided</a:t>
            </a:r>
            <a:r>
              <a:rPr lang="cs-CZ" dirty="0"/>
              <a:t> </a:t>
            </a:r>
            <a:r>
              <a:rPr lang="cs-CZ" dirty="0" err="1"/>
              <a:t>through</a:t>
            </a:r>
            <a:r>
              <a:rPr lang="cs-CZ" dirty="0"/>
              <a:t> </a:t>
            </a:r>
            <a:r>
              <a:rPr lang="cs-CZ" dirty="0" err="1"/>
              <a:t>the</a:t>
            </a:r>
            <a:r>
              <a:rPr lang="cs-CZ" dirty="0"/>
              <a:t> </a:t>
            </a:r>
            <a:r>
              <a:rPr lang="cs-CZ" dirty="0" err="1"/>
              <a:t>school</a:t>
            </a:r>
            <a:r>
              <a:rPr lang="cs-CZ" dirty="0"/>
              <a:t> </a:t>
            </a:r>
            <a:r>
              <a:rPr lang="cs-CZ" dirty="0" err="1"/>
              <a:t>complex</a:t>
            </a:r>
            <a:r>
              <a:rPr lang="cs-CZ" dirty="0"/>
              <a:t> </a:t>
            </a:r>
            <a:r>
              <a:rPr lang="cs-CZ" dirty="0" err="1"/>
              <a:t>with</a:t>
            </a:r>
            <a:r>
              <a:rPr lang="cs-CZ" dirty="0"/>
              <a:t> a </a:t>
            </a:r>
            <a:r>
              <a:rPr lang="cs-CZ" dirty="0" err="1"/>
              <a:t>showcase</a:t>
            </a:r>
            <a:r>
              <a:rPr lang="cs-CZ" dirty="0"/>
              <a:t> </a:t>
            </a:r>
            <a:r>
              <a:rPr lang="cs-CZ" dirty="0" err="1"/>
              <a:t>of</a:t>
            </a:r>
            <a:r>
              <a:rPr lang="cs-CZ" dirty="0"/>
              <a:t> </a:t>
            </a:r>
            <a:r>
              <a:rPr lang="cs-CZ" dirty="0" err="1"/>
              <a:t>all</a:t>
            </a:r>
            <a:r>
              <a:rPr lang="cs-CZ" dirty="0"/>
              <a:t> </a:t>
            </a:r>
            <a:r>
              <a:rPr lang="cs-CZ" dirty="0" err="1"/>
              <a:t>of</a:t>
            </a:r>
            <a:r>
              <a:rPr lang="cs-CZ" dirty="0"/>
              <a:t> </a:t>
            </a:r>
            <a:r>
              <a:rPr lang="cs-CZ" dirty="0" err="1"/>
              <a:t>their</a:t>
            </a:r>
            <a:r>
              <a:rPr lang="cs-CZ" dirty="0"/>
              <a:t> </a:t>
            </a:r>
            <a:r>
              <a:rPr lang="cs-CZ" dirty="0" err="1"/>
              <a:t>special</a:t>
            </a:r>
            <a:r>
              <a:rPr lang="cs-CZ" dirty="0"/>
              <a:t> </a:t>
            </a:r>
            <a:r>
              <a:rPr lang="cs-CZ" dirty="0" err="1"/>
              <a:t>classrooms</a:t>
            </a:r>
            <a:r>
              <a:rPr lang="cs-CZ" dirty="0"/>
              <a:t> </a:t>
            </a:r>
            <a:r>
              <a:rPr lang="cs-CZ" dirty="0" err="1"/>
              <a:t>dedicated</a:t>
            </a:r>
            <a:r>
              <a:rPr lang="cs-CZ" dirty="0"/>
              <a:t> to a variety </a:t>
            </a:r>
            <a:r>
              <a:rPr lang="cs-CZ" dirty="0" err="1"/>
              <a:t>of</a:t>
            </a:r>
            <a:r>
              <a:rPr lang="cs-CZ" dirty="0"/>
              <a:t> </a:t>
            </a:r>
            <a:r>
              <a:rPr lang="cs-CZ" dirty="0" err="1"/>
              <a:t>professions</a:t>
            </a:r>
            <a:r>
              <a:rPr lang="cs-CZ" dirty="0"/>
              <a:t>.</a:t>
            </a:r>
          </a:p>
          <a:p>
            <a:r>
              <a:rPr lang="cs-CZ" dirty="0" err="1"/>
              <a:t>We</a:t>
            </a:r>
            <a:r>
              <a:rPr lang="cs-CZ" dirty="0"/>
              <a:t> </a:t>
            </a:r>
            <a:r>
              <a:rPr lang="cs-CZ" dirty="0" err="1"/>
              <a:t>were</a:t>
            </a:r>
            <a:r>
              <a:rPr lang="cs-CZ" dirty="0"/>
              <a:t> </a:t>
            </a:r>
            <a:r>
              <a:rPr lang="cs-CZ" dirty="0" err="1"/>
              <a:t>introduced</a:t>
            </a:r>
            <a:r>
              <a:rPr lang="cs-CZ" dirty="0"/>
              <a:t> to </a:t>
            </a:r>
            <a:r>
              <a:rPr lang="cs-CZ" dirty="0" err="1"/>
              <a:t>the</a:t>
            </a:r>
            <a:r>
              <a:rPr lang="cs-CZ" dirty="0"/>
              <a:t> most </a:t>
            </a:r>
            <a:r>
              <a:rPr lang="cs-CZ" dirty="0" err="1"/>
              <a:t>common</a:t>
            </a:r>
            <a:r>
              <a:rPr lang="cs-CZ" dirty="0"/>
              <a:t> </a:t>
            </a:r>
            <a:r>
              <a:rPr lang="cs-CZ" dirty="0" err="1"/>
              <a:t>meals</a:t>
            </a:r>
            <a:r>
              <a:rPr lang="cs-CZ" dirty="0"/>
              <a:t> in </a:t>
            </a:r>
            <a:r>
              <a:rPr lang="cs-CZ" dirty="0" err="1"/>
              <a:t>Poland</a:t>
            </a:r>
            <a:r>
              <a:rPr lang="cs-CZ" dirty="0"/>
              <a:t> via a </a:t>
            </a:r>
            <a:r>
              <a:rPr lang="cs-CZ" dirty="0" err="1"/>
              <a:t>memorization</a:t>
            </a:r>
            <a:r>
              <a:rPr lang="cs-CZ" dirty="0"/>
              <a:t> video/game.</a:t>
            </a:r>
          </a:p>
          <a:p>
            <a:r>
              <a:rPr lang="cs-CZ" dirty="0" err="1"/>
              <a:t>Our</a:t>
            </a:r>
            <a:r>
              <a:rPr lang="cs-CZ" dirty="0"/>
              <a:t> </a:t>
            </a:r>
            <a:r>
              <a:rPr lang="cs-CZ" dirty="0" err="1"/>
              <a:t>students</a:t>
            </a:r>
            <a:r>
              <a:rPr lang="cs-CZ" dirty="0"/>
              <a:t> </a:t>
            </a:r>
            <a:r>
              <a:rPr lang="cs-CZ" dirty="0" err="1"/>
              <a:t>participated</a:t>
            </a:r>
            <a:r>
              <a:rPr lang="cs-CZ" dirty="0"/>
              <a:t> in </a:t>
            </a:r>
            <a:r>
              <a:rPr lang="cs-CZ" dirty="0" err="1"/>
              <a:t>one</a:t>
            </a:r>
            <a:r>
              <a:rPr lang="cs-CZ" dirty="0"/>
              <a:t> </a:t>
            </a:r>
            <a:r>
              <a:rPr lang="cs-CZ" dirty="0" err="1"/>
              <a:t>of</a:t>
            </a:r>
            <a:r>
              <a:rPr lang="cs-CZ" dirty="0"/>
              <a:t> </a:t>
            </a:r>
            <a:r>
              <a:rPr lang="cs-CZ" dirty="0" err="1"/>
              <a:t>the</a:t>
            </a:r>
            <a:r>
              <a:rPr lang="cs-CZ" dirty="0"/>
              <a:t> </a:t>
            </a:r>
            <a:r>
              <a:rPr lang="cs-CZ" dirty="0" err="1"/>
              <a:t>cooking</a:t>
            </a:r>
            <a:r>
              <a:rPr lang="cs-CZ" dirty="0"/>
              <a:t> </a:t>
            </a:r>
            <a:r>
              <a:rPr lang="cs-CZ" dirty="0" err="1"/>
              <a:t>lessons</a:t>
            </a:r>
            <a:r>
              <a:rPr lang="cs-CZ" dirty="0"/>
              <a:t> and </a:t>
            </a:r>
            <a:r>
              <a:rPr lang="cs-CZ" dirty="0" err="1"/>
              <a:t>prepared</a:t>
            </a:r>
            <a:r>
              <a:rPr lang="cs-CZ" dirty="0"/>
              <a:t> a  </a:t>
            </a:r>
            <a:r>
              <a:rPr lang="cs-CZ" dirty="0" err="1"/>
              <a:t>typical</a:t>
            </a:r>
            <a:r>
              <a:rPr lang="cs-CZ" dirty="0"/>
              <a:t> </a:t>
            </a:r>
            <a:r>
              <a:rPr lang="cs-CZ" dirty="0" err="1"/>
              <a:t>Polish</a:t>
            </a:r>
            <a:r>
              <a:rPr lang="cs-CZ" dirty="0"/>
              <a:t> </a:t>
            </a:r>
            <a:r>
              <a:rPr lang="cs-CZ" dirty="0" err="1"/>
              <a:t>meal</a:t>
            </a:r>
            <a:r>
              <a:rPr lang="cs-CZ" dirty="0"/>
              <a:t>.</a:t>
            </a:r>
          </a:p>
          <a:p>
            <a:r>
              <a:rPr lang="cs-CZ" dirty="0"/>
              <a:t> </a:t>
            </a:r>
            <a:r>
              <a:rPr lang="cs-CZ" dirty="0" err="1"/>
              <a:t>The</a:t>
            </a:r>
            <a:r>
              <a:rPr lang="cs-CZ" dirty="0"/>
              <a:t> </a:t>
            </a:r>
            <a:r>
              <a:rPr lang="cs-CZ" dirty="0" err="1"/>
              <a:t>director</a:t>
            </a:r>
            <a:r>
              <a:rPr lang="cs-CZ" dirty="0"/>
              <a:t> </a:t>
            </a:r>
            <a:r>
              <a:rPr lang="cs-CZ" dirty="0" err="1"/>
              <a:t>of</a:t>
            </a:r>
            <a:r>
              <a:rPr lang="cs-CZ" dirty="0"/>
              <a:t> </a:t>
            </a:r>
            <a:r>
              <a:rPr lang="cs-CZ" dirty="0" err="1"/>
              <a:t>the</a:t>
            </a:r>
            <a:r>
              <a:rPr lang="cs-CZ" dirty="0"/>
              <a:t> </a:t>
            </a:r>
            <a:r>
              <a:rPr lang="cs-CZ" dirty="0" err="1"/>
              <a:t>school</a:t>
            </a:r>
            <a:r>
              <a:rPr lang="cs-CZ" dirty="0"/>
              <a:t> </a:t>
            </a:r>
            <a:r>
              <a:rPr lang="cs-CZ" dirty="0" err="1"/>
              <a:t>arranged</a:t>
            </a:r>
            <a:r>
              <a:rPr lang="cs-CZ" dirty="0"/>
              <a:t> a </a:t>
            </a:r>
            <a:r>
              <a:rPr lang="cs-CZ" dirty="0" err="1"/>
              <a:t>guide</a:t>
            </a:r>
            <a:r>
              <a:rPr lang="cs-CZ" dirty="0"/>
              <a:t> in </a:t>
            </a:r>
            <a:r>
              <a:rPr lang="cs-CZ" dirty="0" err="1"/>
              <a:t>theatre</a:t>
            </a:r>
            <a:r>
              <a:rPr lang="cs-CZ" dirty="0"/>
              <a:t>. </a:t>
            </a:r>
            <a:r>
              <a:rPr lang="cs-CZ" dirty="0" err="1"/>
              <a:t>The</a:t>
            </a:r>
            <a:r>
              <a:rPr lang="cs-CZ" dirty="0"/>
              <a:t> </a:t>
            </a:r>
            <a:r>
              <a:rPr lang="cs-CZ" dirty="0" err="1"/>
              <a:t>lecture</a:t>
            </a:r>
            <a:r>
              <a:rPr lang="cs-CZ" dirty="0"/>
              <a:t> </a:t>
            </a:r>
            <a:r>
              <a:rPr lang="cs-CZ" dirty="0" err="1"/>
              <a:t>familiarised</a:t>
            </a:r>
            <a:r>
              <a:rPr lang="cs-CZ" dirty="0"/>
              <a:t> </a:t>
            </a:r>
            <a:r>
              <a:rPr lang="cs-CZ" dirty="0" err="1"/>
              <a:t>us</a:t>
            </a:r>
            <a:r>
              <a:rPr lang="cs-CZ" dirty="0"/>
              <a:t> </a:t>
            </a:r>
            <a:r>
              <a:rPr lang="cs-CZ" dirty="0" err="1"/>
              <a:t>with</a:t>
            </a:r>
            <a:r>
              <a:rPr lang="cs-CZ" dirty="0"/>
              <a:t> </a:t>
            </a:r>
            <a:r>
              <a:rPr lang="cs-CZ" dirty="0" err="1"/>
              <a:t>the</a:t>
            </a:r>
            <a:r>
              <a:rPr lang="cs-CZ" dirty="0"/>
              <a:t> </a:t>
            </a:r>
            <a:r>
              <a:rPr lang="cs-CZ" dirty="0" err="1"/>
              <a:t>architecture</a:t>
            </a:r>
            <a:r>
              <a:rPr lang="cs-CZ" dirty="0"/>
              <a:t> </a:t>
            </a:r>
            <a:r>
              <a:rPr lang="cs-CZ" dirty="0" err="1"/>
              <a:t>of</a:t>
            </a:r>
            <a:r>
              <a:rPr lang="cs-CZ" dirty="0"/>
              <a:t> </a:t>
            </a:r>
            <a:r>
              <a:rPr lang="cs-CZ" dirty="0" err="1"/>
              <a:t>the</a:t>
            </a:r>
            <a:r>
              <a:rPr lang="cs-CZ" dirty="0"/>
              <a:t> </a:t>
            </a:r>
            <a:r>
              <a:rPr lang="cs-CZ" dirty="0" err="1"/>
              <a:t>building</a:t>
            </a:r>
            <a:r>
              <a:rPr lang="cs-CZ" dirty="0"/>
              <a:t> and </a:t>
            </a:r>
            <a:r>
              <a:rPr lang="cs-CZ" dirty="0" err="1"/>
              <a:t>events</a:t>
            </a:r>
            <a:r>
              <a:rPr lang="cs-CZ" dirty="0"/>
              <a:t> </a:t>
            </a:r>
            <a:r>
              <a:rPr lang="cs-CZ" dirty="0" err="1"/>
              <a:t>being</a:t>
            </a:r>
            <a:r>
              <a:rPr lang="cs-CZ" dirty="0"/>
              <a:t> </a:t>
            </a:r>
            <a:r>
              <a:rPr lang="cs-CZ" dirty="0" err="1"/>
              <a:t>held</a:t>
            </a:r>
            <a:r>
              <a:rPr lang="cs-CZ" dirty="0"/>
              <a:t> </a:t>
            </a:r>
            <a:r>
              <a:rPr lang="cs-CZ" dirty="0" err="1"/>
              <a:t>there</a:t>
            </a:r>
            <a:r>
              <a:rPr lang="cs-CZ" dirty="0"/>
              <a:t>.</a:t>
            </a:r>
            <a:endParaRPr lang="en-GB" dirty="0"/>
          </a:p>
        </p:txBody>
      </p:sp>
    </p:spTree>
    <p:extLst>
      <p:ext uri="{BB962C8B-B14F-4D97-AF65-F5344CB8AC3E}">
        <p14:creationId xmlns:p14="http://schemas.microsoft.com/office/powerpoint/2010/main" val="3827339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EE43AF4-35DC-03A0-E8A1-DE99FEB9F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9296"/>
            <a:ext cx="12192000" cy="547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768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E6744E7-3F84-FB54-E37C-4359F4B5E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6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B2A12889-CB80-67B8-637C-279CAEE05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042"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515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FF6FBB-5C9B-BD26-3A93-F32EF8A9E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0"/>
            <a:ext cx="9147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501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0772E4E-83D5-561D-6418-935E085B2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441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588D110-C2E8-2793-0039-4B45DAABB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4763"/>
            <a:ext cx="9134475"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343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D2E46B2-4D27-A629-A72A-AB30FE44E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6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EF8A025-7AFF-7981-295B-3FF3509A3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04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657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6456974-FAAF-A9F7-23A8-AE81D7D34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4763"/>
            <a:ext cx="9134475"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34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2617D4-92C1-A083-3AC0-557B9B8071C1}"/>
              </a:ext>
            </a:extLst>
          </p:cNvPr>
          <p:cNvSpPr>
            <a:spLocks noGrp="1"/>
          </p:cNvSpPr>
          <p:nvPr>
            <p:ph type="title"/>
          </p:nvPr>
        </p:nvSpPr>
        <p:spPr/>
        <p:txBody>
          <a:bodyPr/>
          <a:lstStyle/>
          <a:p>
            <a:pPr algn="ctr"/>
            <a:r>
              <a:rPr lang="en-GB" dirty="0"/>
              <a:t>Goal</a:t>
            </a:r>
            <a:r>
              <a:rPr lang="cs-CZ" dirty="0"/>
              <a:t> </a:t>
            </a:r>
            <a:r>
              <a:rPr lang="en-GB" dirty="0"/>
              <a:t>of</a:t>
            </a:r>
            <a:r>
              <a:rPr lang="cs-CZ" dirty="0"/>
              <a:t> </a:t>
            </a:r>
            <a:r>
              <a:rPr lang="en-GB" dirty="0"/>
              <a:t>our</a:t>
            </a:r>
            <a:r>
              <a:rPr lang="cs-CZ" dirty="0"/>
              <a:t> </a:t>
            </a:r>
            <a:r>
              <a:rPr lang="en-GB" dirty="0"/>
              <a:t>journey</a:t>
            </a:r>
          </a:p>
        </p:txBody>
      </p:sp>
      <p:sp>
        <p:nvSpPr>
          <p:cNvPr id="3" name="Zástupný obsah 2">
            <a:extLst>
              <a:ext uri="{FF2B5EF4-FFF2-40B4-BE49-F238E27FC236}">
                <a16:creationId xmlns:a16="http://schemas.microsoft.com/office/drawing/2014/main" id="{BF536166-BDC0-34F0-53F0-66C465C8586D}"/>
              </a:ext>
            </a:extLst>
          </p:cNvPr>
          <p:cNvSpPr>
            <a:spLocks noGrp="1"/>
          </p:cNvSpPr>
          <p:nvPr>
            <p:ph idx="1"/>
          </p:nvPr>
        </p:nvSpPr>
        <p:spPr/>
        <p:txBody>
          <a:bodyPr/>
          <a:lstStyle/>
          <a:p>
            <a:pPr>
              <a:buFont typeface="Wingdings" panose="05000000000000000000" pitchFamily="2" charset="2"/>
              <a:buChar char="Ø"/>
            </a:pPr>
            <a:r>
              <a:rPr lang="en-GB" dirty="0"/>
              <a:t> </a:t>
            </a:r>
            <a:r>
              <a:rPr lang="cs-CZ" dirty="0"/>
              <a:t>D</a:t>
            </a:r>
            <a:r>
              <a:rPr lang="en-GB" dirty="0" err="1"/>
              <a:t>iscover</a:t>
            </a:r>
            <a:r>
              <a:rPr lang="en-GB" dirty="0"/>
              <a:t> new technologies and elements in teaching</a:t>
            </a:r>
            <a:endParaRPr lang="cs-CZ" dirty="0"/>
          </a:p>
          <a:p>
            <a:pPr>
              <a:buFont typeface="Wingdings" panose="05000000000000000000" pitchFamily="2" charset="2"/>
              <a:buChar char="Ø"/>
            </a:pPr>
            <a:r>
              <a:rPr lang="cs-CZ" dirty="0"/>
              <a:t> T</a:t>
            </a:r>
            <a:r>
              <a:rPr lang="en-GB" dirty="0"/>
              <a:t>o enrich yourself with foreign culture</a:t>
            </a:r>
            <a:endParaRPr lang="cs-CZ" dirty="0"/>
          </a:p>
          <a:p>
            <a:pPr>
              <a:buFont typeface="Wingdings" panose="05000000000000000000" pitchFamily="2" charset="2"/>
              <a:buChar char="Ø"/>
            </a:pPr>
            <a:r>
              <a:rPr lang="cs-CZ" dirty="0"/>
              <a:t> Visit most </a:t>
            </a:r>
            <a:r>
              <a:rPr lang="cs-CZ" dirty="0" err="1"/>
              <a:t>known</a:t>
            </a:r>
            <a:r>
              <a:rPr lang="cs-CZ" dirty="0"/>
              <a:t> </a:t>
            </a:r>
            <a:r>
              <a:rPr lang="cs-CZ" dirty="0" err="1"/>
              <a:t>monuments</a:t>
            </a:r>
            <a:r>
              <a:rPr lang="cs-CZ" dirty="0"/>
              <a:t> </a:t>
            </a:r>
            <a:r>
              <a:rPr lang="cs-CZ" dirty="0" err="1"/>
              <a:t>of</a:t>
            </a:r>
            <a:r>
              <a:rPr lang="cs-CZ" dirty="0"/>
              <a:t> </a:t>
            </a:r>
            <a:r>
              <a:rPr lang="cs-CZ" dirty="0" err="1"/>
              <a:t>the</a:t>
            </a:r>
            <a:r>
              <a:rPr lang="cs-CZ" dirty="0"/>
              <a:t> region</a:t>
            </a:r>
          </a:p>
          <a:p>
            <a:pPr>
              <a:buFont typeface="Wingdings" panose="05000000000000000000" pitchFamily="2" charset="2"/>
              <a:buChar char="Ø"/>
            </a:pPr>
            <a:r>
              <a:rPr lang="cs-CZ" dirty="0"/>
              <a:t> </a:t>
            </a:r>
            <a:r>
              <a:rPr lang="cs-CZ" dirty="0" err="1"/>
              <a:t>Introduce</a:t>
            </a:r>
            <a:r>
              <a:rPr lang="cs-CZ" dirty="0"/>
              <a:t> </a:t>
            </a:r>
            <a:r>
              <a:rPr lang="cs-CZ" dirty="0" err="1"/>
              <a:t>the</a:t>
            </a:r>
            <a:r>
              <a:rPr lang="cs-CZ" dirty="0"/>
              <a:t> Czech Republic and </a:t>
            </a:r>
            <a:r>
              <a:rPr lang="cs-CZ" dirty="0" err="1"/>
              <a:t>it‘s</a:t>
            </a:r>
            <a:r>
              <a:rPr lang="cs-CZ" dirty="0"/>
              <a:t> </a:t>
            </a:r>
            <a:r>
              <a:rPr lang="cs-CZ" dirty="0" err="1"/>
              <a:t>culture</a:t>
            </a:r>
            <a:r>
              <a:rPr lang="cs-CZ" dirty="0"/>
              <a:t> to </a:t>
            </a:r>
            <a:r>
              <a:rPr lang="cs-CZ" dirty="0" err="1"/>
              <a:t>polish</a:t>
            </a:r>
            <a:r>
              <a:rPr lang="cs-CZ" dirty="0"/>
              <a:t> </a:t>
            </a:r>
            <a:r>
              <a:rPr lang="cs-CZ" dirty="0" err="1"/>
              <a:t>citizens</a:t>
            </a:r>
            <a:endParaRPr lang="cs-CZ" dirty="0"/>
          </a:p>
          <a:p>
            <a:pPr>
              <a:buFont typeface="Wingdings" panose="05000000000000000000" pitchFamily="2" charset="2"/>
              <a:buChar char="Ø"/>
            </a:pPr>
            <a:endParaRPr lang="cs-CZ"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2904669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A319F5-E5B6-9BE0-DB88-0D79642D3293}"/>
              </a:ext>
            </a:extLst>
          </p:cNvPr>
          <p:cNvSpPr>
            <a:spLocks noGrp="1"/>
          </p:cNvSpPr>
          <p:nvPr>
            <p:ph type="title"/>
          </p:nvPr>
        </p:nvSpPr>
        <p:spPr/>
        <p:txBody>
          <a:bodyPr/>
          <a:lstStyle/>
          <a:p>
            <a:r>
              <a:rPr lang="en-GB" b="1" dirty="0"/>
              <a:t>Day </a:t>
            </a:r>
            <a:r>
              <a:rPr lang="cs-CZ" b="1" dirty="0"/>
              <a:t>4</a:t>
            </a:r>
            <a:r>
              <a:rPr lang="en-GB" dirty="0"/>
              <a:t>: </a:t>
            </a:r>
            <a:r>
              <a:rPr lang="cs-CZ" dirty="0"/>
              <a:t>Katowice</a:t>
            </a:r>
            <a:endParaRPr lang="en-GB" dirty="0"/>
          </a:p>
        </p:txBody>
      </p:sp>
      <p:sp>
        <p:nvSpPr>
          <p:cNvPr id="3" name="Zástupný obsah 2">
            <a:extLst>
              <a:ext uri="{FF2B5EF4-FFF2-40B4-BE49-F238E27FC236}">
                <a16:creationId xmlns:a16="http://schemas.microsoft.com/office/drawing/2014/main" id="{D002D3B5-4AFF-BB78-C94B-0DBF1FFA7D0D}"/>
              </a:ext>
            </a:extLst>
          </p:cNvPr>
          <p:cNvSpPr>
            <a:spLocks noGrp="1"/>
          </p:cNvSpPr>
          <p:nvPr>
            <p:ph idx="1"/>
          </p:nvPr>
        </p:nvSpPr>
        <p:spPr/>
        <p:txBody>
          <a:bodyPr/>
          <a:lstStyle/>
          <a:p>
            <a:r>
              <a:rPr lang="cs-CZ" dirty="0"/>
              <a:t>On </a:t>
            </a:r>
            <a:r>
              <a:rPr lang="cs-CZ" dirty="0" err="1"/>
              <a:t>the</a:t>
            </a:r>
            <a:r>
              <a:rPr lang="cs-CZ" dirty="0"/>
              <a:t> </a:t>
            </a:r>
            <a:r>
              <a:rPr lang="cs-CZ" dirty="0" err="1"/>
              <a:t>opposite</a:t>
            </a:r>
            <a:r>
              <a:rPr lang="cs-CZ" dirty="0"/>
              <a:t> to </a:t>
            </a:r>
            <a:r>
              <a:rPr lang="cs-CZ" dirty="0" err="1"/>
              <a:t>the</a:t>
            </a:r>
            <a:r>
              <a:rPr lang="cs-CZ" dirty="0"/>
              <a:t> </a:t>
            </a:r>
            <a:r>
              <a:rPr lang="cs-CZ" dirty="0" err="1"/>
              <a:t>historic</a:t>
            </a:r>
            <a:r>
              <a:rPr lang="cs-CZ" dirty="0"/>
              <a:t> city </a:t>
            </a:r>
            <a:r>
              <a:rPr lang="cs-CZ" dirty="0" err="1"/>
              <a:t>of</a:t>
            </a:r>
            <a:r>
              <a:rPr lang="cs-CZ" dirty="0"/>
              <a:t> </a:t>
            </a:r>
            <a:r>
              <a:rPr lang="cs-CZ" dirty="0" err="1"/>
              <a:t>Krakow</a:t>
            </a:r>
            <a:r>
              <a:rPr lang="cs-CZ" dirty="0"/>
              <a:t>, </a:t>
            </a:r>
            <a:r>
              <a:rPr lang="cs-CZ" dirty="0" err="1"/>
              <a:t>we</a:t>
            </a:r>
            <a:r>
              <a:rPr lang="cs-CZ" dirty="0"/>
              <a:t> </a:t>
            </a:r>
            <a:r>
              <a:rPr lang="cs-CZ" dirty="0" err="1"/>
              <a:t>have</a:t>
            </a:r>
            <a:r>
              <a:rPr lang="cs-CZ" dirty="0"/>
              <a:t> </a:t>
            </a:r>
            <a:r>
              <a:rPr lang="cs-CZ" dirty="0" err="1"/>
              <a:t>also</a:t>
            </a:r>
            <a:r>
              <a:rPr lang="cs-CZ" dirty="0"/>
              <a:t> </a:t>
            </a:r>
            <a:r>
              <a:rPr lang="cs-CZ" dirty="0" err="1"/>
              <a:t>visited</a:t>
            </a:r>
            <a:r>
              <a:rPr lang="cs-CZ" dirty="0"/>
              <a:t> </a:t>
            </a:r>
            <a:r>
              <a:rPr lang="cs-CZ" dirty="0" err="1"/>
              <a:t>the</a:t>
            </a:r>
            <a:r>
              <a:rPr lang="cs-CZ" dirty="0"/>
              <a:t> more </a:t>
            </a:r>
            <a:r>
              <a:rPr lang="cs-CZ" dirty="0" err="1"/>
              <a:t>modern</a:t>
            </a:r>
            <a:r>
              <a:rPr lang="cs-CZ" dirty="0"/>
              <a:t> city </a:t>
            </a:r>
            <a:r>
              <a:rPr lang="cs-CZ" dirty="0" err="1"/>
              <a:t>of</a:t>
            </a:r>
            <a:r>
              <a:rPr lang="cs-CZ" dirty="0"/>
              <a:t> Katowice.</a:t>
            </a:r>
          </a:p>
          <a:p>
            <a:r>
              <a:rPr lang="cs-CZ" dirty="0"/>
              <a:t> </a:t>
            </a:r>
            <a:r>
              <a:rPr lang="cs-CZ" dirty="0" err="1"/>
              <a:t>We</a:t>
            </a:r>
            <a:r>
              <a:rPr lang="cs-CZ" dirty="0"/>
              <a:t> </a:t>
            </a:r>
            <a:r>
              <a:rPr lang="cs-CZ" dirty="0" err="1"/>
              <a:t>have</a:t>
            </a:r>
            <a:r>
              <a:rPr lang="cs-CZ" dirty="0"/>
              <a:t> </a:t>
            </a:r>
            <a:r>
              <a:rPr lang="cs-CZ" dirty="0" err="1"/>
              <a:t>experienced</a:t>
            </a:r>
            <a:r>
              <a:rPr lang="cs-CZ" dirty="0"/>
              <a:t> </a:t>
            </a:r>
            <a:r>
              <a:rPr lang="cs-CZ" dirty="0" err="1"/>
              <a:t>the</a:t>
            </a:r>
            <a:r>
              <a:rPr lang="cs-CZ" dirty="0"/>
              <a:t> city </a:t>
            </a:r>
            <a:r>
              <a:rPr lang="cs-CZ" dirty="0" err="1"/>
              <a:t>with</a:t>
            </a:r>
            <a:r>
              <a:rPr lang="cs-CZ" dirty="0"/>
              <a:t> many </a:t>
            </a:r>
            <a:r>
              <a:rPr lang="cs-CZ" dirty="0" err="1"/>
              <a:t>monuments</a:t>
            </a:r>
            <a:r>
              <a:rPr lang="cs-CZ" dirty="0"/>
              <a:t> and </a:t>
            </a:r>
            <a:r>
              <a:rPr lang="cs-CZ" dirty="0" err="1"/>
              <a:t>also</a:t>
            </a:r>
            <a:r>
              <a:rPr lang="cs-CZ" dirty="0"/>
              <a:t> </a:t>
            </a:r>
            <a:r>
              <a:rPr lang="cs-CZ" dirty="0" err="1"/>
              <a:t>modern</a:t>
            </a:r>
            <a:r>
              <a:rPr lang="cs-CZ" dirty="0"/>
              <a:t> </a:t>
            </a:r>
            <a:r>
              <a:rPr lang="cs-CZ" dirty="0" err="1"/>
              <a:t>buildings</a:t>
            </a:r>
            <a:r>
              <a:rPr lang="cs-CZ" dirty="0"/>
              <a:t>.</a:t>
            </a:r>
          </a:p>
          <a:p>
            <a:r>
              <a:rPr lang="cs-CZ" dirty="0" err="1"/>
              <a:t>During</a:t>
            </a:r>
            <a:r>
              <a:rPr lang="cs-CZ" dirty="0"/>
              <a:t> </a:t>
            </a:r>
            <a:r>
              <a:rPr lang="cs-CZ" dirty="0" err="1"/>
              <a:t>our</a:t>
            </a:r>
            <a:r>
              <a:rPr lang="cs-CZ" dirty="0"/>
              <a:t> </a:t>
            </a:r>
            <a:r>
              <a:rPr lang="cs-CZ" dirty="0" err="1"/>
              <a:t>excursion</a:t>
            </a:r>
            <a:r>
              <a:rPr lang="cs-CZ" dirty="0"/>
              <a:t> </a:t>
            </a:r>
            <a:r>
              <a:rPr lang="cs-CZ" dirty="0" err="1"/>
              <a:t>was</a:t>
            </a:r>
            <a:r>
              <a:rPr lang="cs-CZ" dirty="0"/>
              <a:t> </a:t>
            </a:r>
            <a:r>
              <a:rPr lang="cs-CZ" dirty="0" err="1"/>
              <a:t>also</a:t>
            </a:r>
            <a:r>
              <a:rPr lang="cs-CZ" dirty="0"/>
              <a:t> a </a:t>
            </a:r>
            <a:r>
              <a:rPr lang="cs-CZ" dirty="0" err="1"/>
              <a:t>Christmas</a:t>
            </a:r>
            <a:r>
              <a:rPr lang="cs-CZ" dirty="0"/>
              <a:t> market </a:t>
            </a:r>
            <a:r>
              <a:rPr lang="cs-CZ" dirty="0" err="1"/>
              <a:t>held</a:t>
            </a:r>
            <a:r>
              <a:rPr lang="cs-CZ" dirty="0"/>
              <a:t> </a:t>
            </a:r>
            <a:r>
              <a:rPr lang="cs-CZ" dirty="0" err="1"/>
              <a:t>there</a:t>
            </a:r>
            <a:endParaRPr lang="en-GB" dirty="0"/>
          </a:p>
        </p:txBody>
      </p:sp>
    </p:spTree>
    <p:extLst>
      <p:ext uri="{BB962C8B-B14F-4D97-AF65-F5344CB8AC3E}">
        <p14:creationId xmlns:p14="http://schemas.microsoft.com/office/powerpoint/2010/main" val="4156168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AFDC0B1-91A3-E77C-9C9E-C3223B673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11"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A38DCC6F-22FF-9ED4-5741-96A1FB44F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389"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432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47A0FD8-0A88-F9A2-C17E-0EBF7DB0D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11"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CACABE4-7AB6-07B8-E61C-FABFA9780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391"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891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A319F5-E5B6-9BE0-DB88-0D79642D3293}"/>
              </a:ext>
            </a:extLst>
          </p:cNvPr>
          <p:cNvSpPr>
            <a:spLocks noGrp="1"/>
          </p:cNvSpPr>
          <p:nvPr>
            <p:ph type="title"/>
          </p:nvPr>
        </p:nvSpPr>
        <p:spPr/>
        <p:txBody>
          <a:bodyPr/>
          <a:lstStyle/>
          <a:p>
            <a:r>
              <a:rPr lang="en-GB" b="1" dirty="0"/>
              <a:t>Day </a:t>
            </a:r>
            <a:r>
              <a:rPr lang="cs-CZ" b="1" dirty="0"/>
              <a:t>5</a:t>
            </a:r>
            <a:r>
              <a:rPr lang="en-GB" dirty="0"/>
              <a:t>: </a:t>
            </a:r>
            <a:r>
              <a:rPr lang="cs-CZ" dirty="0" err="1"/>
              <a:t>Again</a:t>
            </a:r>
            <a:r>
              <a:rPr lang="cs-CZ" dirty="0"/>
              <a:t> in </a:t>
            </a:r>
            <a:r>
              <a:rPr lang="cs-CZ" dirty="0" err="1"/>
              <a:t>elementary</a:t>
            </a:r>
            <a:r>
              <a:rPr lang="cs-CZ" dirty="0"/>
              <a:t> </a:t>
            </a:r>
            <a:r>
              <a:rPr lang="cs-CZ" dirty="0" err="1"/>
              <a:t>school</a:t>
            </a:r>
            <a:endParaRPr lang="en-GB" dirty="0"/>
          </a:p>
        </p:txBody>
      </p:sp>
      <p:sp>
        <p:nvSpPr>
          <p:cNvPr id="3" name="Zástupný obsah 2">
            <a:extLst>
              <a:ext uri="{FF2B5EF4-FFF2-40B4-BE49-F238E27FC236}">
                <a16:creationId xmlns:a16="http://schemas.microsoft.com/office/drawing/2014/main" id="{D002D3B5-4AFF-BB78-C94B-0DBF1FFA7D0D}"/>
              </a:ext>
            </a:extLst>
          </p:cNvPr>
          <p:cNvSpPr>
            <a:spLocks noGrp="1"/>
          </p:cNvSpPr>
          <p:nvPr>
            <p:ph idx="1"/>
          </p:nvPr>
        </p:nvSpPr>
        <p:spPr/>
        <p:txBody>
          <a:bodyPr/>
          <a:lstStyle/>
          <a:p>
            <a:r>
              <a:rPr lang="cs-CZ" dirty="0"/>
              <a:t> On</a:t>
            </a:r>
            <a:r>
              <a:rPr lang="en-GB" dirty="0"/>
              <a:t> our last day in Poland, teachers from the school prepared a theatre play for us and also for all the </a:t>
            </a:r>
            <a:r>
              <a:rPr lang="cs-CZ" dirty="0" err="1"/>
              <a:t>pupils</a:t>
            </a:r>
            <a:r>
              <a:rPr lang="en-GB" dirty="0"/>
              <a:t> of their school. The play started with </a:t>
            </a:r>
            <a:r>
              <a:rPr lang="cs-CZ" dirty="0"/>
              <a:t>a </a:t>
            </a:r>
            <a:r>
              <a:rPr lang="en-GB" dirty="0"/>
              <a:t>speech </a:t>
            </a:r>
            <a:r>
              <a:rPr lang="cs-CZ" dirty="0" err="1"/>
              <a:t>supporting</a:t>
            </a:r>
            <a:r>
              <a:rPr lang="en-GB" dirty="0"/>
              <a:t> international friendship and seeing citizens of other states as they would be the same nationality as you are.</a:t>
            </a:r>
          </a:p>
          <a:p>
            <a:r>
              <a:rPr lang="en-GB" dirty="0"/>
              <a:t>After tremendous applause following the play, we were shown different modern approaches to education. For example VR reality, LEGO educational sets, usage of camera and greenscreen, robots controlled via mobile phones</a:t>
            </a:r>
            <a:r>
              <a:rPr lang="cs-CZ" dirty="0"/>
              <a:t>,</a:t>
            </a:r>
            <a:r>
              <a:rPr lang="en-GB" dirty="0"/>
              <a:t> and many more.</a:t>
            </a:r>
          </a:p>
        </p:txBody>
      </p:sp>
    </p:spTree>
    <p:extLst>
      <p:ext uri="{BB962C8B-B14F-4D97-AF65-F5344CB8AC3E}">
        <p14:creationId xmlns:p14="http://schemas.microsoft.com/office/powerpoint/2010/main" val="522327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6110EF3-F972-26EB-4E48-C1906077C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6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47F8664-14E4-F03D-7959-4454229C6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04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490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88ACC4C8-98C7-E40D-A33D-EB8F62DE5AB8}"/>
              </a:ext>
            </a:extLst>
          </p:cNvPr>
          <p:cNvSpPr>
            <a:spLocks noGrp="1"/>
          </p:cNvSpPr>
          <p:nvPr>
            <p:ph type="title"/>
          </p:nvPr>
        </p:nvSpPr>
        <p:spPr/>
        <p:txBody>
          <a:bodyPr/>
          <a:lstStyle/>
          <a:p>
            <a:pPr algn="ctr"/>
            <a:r>
              <a:rPr lang="cs-CZ" b="1" dirty="0"/>
              <a:t>OUTCOMES</a:t>
            </a:r>
            <a:endParaRPr lang="en-GB" b="1" dirty="0"/>
          </a:p>
        </p:txBody>
      </p:sp>
      <p:sp>
        <p:nvSpPr>
          <p:cNvPr id="6" name="Zástupný obsah 5">
            <a:extLst>
              <a:ext uri="{FF2B5EF4-FFF2-40B4-BE49-F238E27FC236}">
                <a16:creationId xmlns:a16="http://schemas.microsoft.com/office/drawing/2014/main" id="{ADEC12E8-29C0-8EAA-ECBD-6B6BF7E900BA}"/>
              </a:ext>
            </a:extLst>
          </p:cNvPr>
          <p:cNvSpPr>
            <a:spLocks noGrp="1"/>
          </p:cNvSpPr>
          <p:nvPr>
            <p:ph idx="1"/>
          </p:nvPr>
        </p:nvSpPr>
        <p:spPr/>
        <p:txBody>
          <a:bodyPr/>
          <a:lstStyle/>
          <a:p>
            <a:r>
              <a:rPr lang="cs-CZ" dirty="0" err="1"/>
              <a:t>ActionBound</a:t>
            </a:r>
            <a:endParaRPr lang="cs-CZ" dirty="0"/>
          </a:p>
          <a:p>
            <a:r>
              <a:rPr lang="en-GB" dirty="0"/>
              <a:t>Web 2.0 Tools</a:t>
            </a:r>
          </a:p>
          <a:p>
            <a:r>
              <a:rPr lang="en-GB" dirty="0"/>
              <a:t>Application of VR (Virtual Reality) in teaching</a:t>
            </a:r>
          </a:p>
          <a:p>
            <a:r>
              <a:rPr lang="en-GB" dirty="0"/>
              <a:t>LEGO Education – SPIKE Prime – a programmable set of basic and special electronic </a:t>
            </a:r>
            <a:r>
              <a:rPr lang="cs-CZ" dirty="0"/>
              <a:t>Lego</a:t>
            </a:r>
            <a:r>
              <a:rPr lang="en-GB" dirty="0"/>
              <a:t> blocks </a:t>
            </a:r>
          </a:p>
          <a:p>
            <a:pPr lvl="1"/>
            <a:r>
              <a:rPr lang="en-GB" dirty="0"/>
              <a:t>Utilization in IT</a:t>
            </a:r>
            <a:r>
              <a:rPr lang="cs-CZ" dirty="0"/>
              <a:t> </a:t>
            </a:r>
            <a:r>
              <a:rPr lang="cs-CZ" dirty="0" err="1"/>
              <a:t>or</a:t>
            </a:r>
            <a:r>
              <a:rPr lang="en-GB" dirty="0"/>
              <a:t> mathematics</a:t>
            </a:r>
            <a:r>
              <a:rPr lang="cs-CZ" dirty="0"/>
              <a:t> </a:t>
            </a:r>
            <a:r>
              <a:rPr lang="cs-CZ" dirty="0" err="1"/>
              <a:t>lessons</a:t>
            </a:r>
            <a:endParaRPr lang="cs-CZ" dirty="0"/>
          </a:p>
        </p:txBody>
      </p:sp>
    </p:spTree>
    <p:extLst>
      <p:ext uri="{BB962C8B-B14F-4D97-AF65-F5344CB8AC3E}">
        <p14:creationId xmlns:p14="http://schemas.microsoft.com/office/powerpoint/2010/main" val="268040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144C76-91D9-B151-6D03-1CFBAD249742}"/>
              </a:ext>
            </a:extLst>
          </p:cNvPr>
          <p:cNvSpPr>
            <a:spLocks noGrp="1"/>
          </p:cNvSpPr>
          <p:nvPr>
            <p:ph type="title"/>
          </p:nvPr>
        </p:nvSpPr>
        <p:spPr/>
        <p:txBody>
          <a:bodyPr>
            <a:normAutofit/>
          </a:bodyPr>
          <a:lstStyle/>
          <a:p>
            <a:pPr algn="ctr"/>
            <a:r>
              <a:rPr lang="cs-CZ" b="0" i="0" dirty="0" err="1">
                <a:solidFill>
                  <a:srgbClr val="202124"/>
                </a:solidFill>
                <a:effectLst/>
                <a:latin typeface="Google Sans"/>
              </a:rPr>
              <a:t>Dąbrowa</a:t>
            </a:r>
            <a:r>
              <a:rPr lang="cs-CZ" b="0" i="0" dirty="0">
                <a:solidFill>
                  <a:srgbClr val="202124"/>
                </a:solidFill>
                <a:effectLst/>
                <a:latin typeface="Google Sans"/>
              </a:rPr>
              <a:t> </a:t>
            </a:r>
            <a:r>
              <a:rPr lang="cs-CZ" b="0" i="0" dirty="0" err="1">
                <a:solidFill>
                  <a:srgbClr val="202124"/>
                </a:solidFill>
                <a:effectLst/>
                <a:latin typeface="Google Sans"/>
              </a:rPr>
              <a:t>Górnicza</a:t>
            </a:r>
            <a:endParaRPr lang="en-GB" dirty="0"/>
          </a:p>
        </p:txBody>
      </p:sp>
      <p:sp>
        <p:nvSpPr>
          <p:cNvPr id="3" name="Zástupný obsah 2">
            <a:extLst>
              <a:ext uri="{FF2B5EF4-FFF2-40B4-BE49-F238E27FC236}">
                <a16:creationId xmlns:a16="http://schemas.microsoft.com/office/drawing/2014/main" id="{2BE5FAC1-3D9D-CD79-CC36-D040A1800D6A}"/>
              </a:ext>
            </a:extLst>
          </p:cNvPr>
          <p:cNvSpPr>
            <a:spLocks noGrp="1"/>
          </p:cNvSpPr>
          <p:nvPr>
            <p:ph idx="1"/>
          </p:nvPr>
        </p:nvSpPr>
        <p:spPr/>
        <p:txBody>
          <a:bodyPr/>
          <a:lstStyle/>
          <a:p>
            <a:r>
              <a:rPr lang="pl-PL" dirty="0"/>
              <a:t>Zespół Szkolno-Przedszkolny nr 5 w Dąbrowie Górniczej</a:t>
            </a:r>
          </a:p>
          <a:p>
            <a:pPr lvl="1"/>
            <a:r>
              <a:rPr lang="pl-PL" dirty="0"/>
              <a:t>Elementary school and Kindergarten</a:t>
            </a:r>
          </a:p>
          <a:p>
            <a:pPr marL="457200" lvl="1" indent="0">
              <a:buNone/>
            </a:pPr>
            <a:endParaRPr lang="pl-PL" dirty="0"/>
          </a:p>
          <a:p>
            <a:pPr rtl="0"/>
            <a:r>
              <a:rPr lang="pl-PL" dirty="0">
                <a:effectLst/>
              </a:rPr>
              <a:t>Centrum Kształcenia Zawodowego i Ustawicznego w Dąbrowie Górniczej</a:t>
            </a:r>
          </a:p>
          <a:p>
            <a:pPr lvl="1"/>
            <a:r>
              <a:rPr lang="pl-PL" dirty="0"/>
              <a:t>Secondary school with over twenty professions possible to study </a:t>
            </a:r>
            <a:endParaRPr lang="pl-PL" dirty="0">
              <a:effectLst/>
            </a:endParaRPr>
          </a:p>
          <a:p>
            <a:endParaRPr lang="en-GB" dirty="0"/>
          </a:p>
        </p:txBody>
      </p:sp>
    </p:spTree>
    <p:extLst>
      <p:ext uri="{BB962C8B-B14F-4D97-AF65-F5344CB8AC3E}">
        <p14:creationId xmlns:p14="http://schemas.microsoft.com/office/powerpoint/2010/main" val="2186575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A244F2-B9BE-F5A3-E283-461A1285463A}"/>
              </a:ext>
            </a:extLst>
          </p:cNvPr>
          <p:cNvSpPr>
            <a:spLocks noGrp="1"/>
          </p:cNvSpPr>
          <p:nvPr>
            <p:ph type="title"/>
          </p:nvPr>
        </p:nvSpPr>
        <p:spPr/>
        <p:txBody>
          <a:bodyPr/>
          <a:lstStyle/>
          <a:p>
            <a:r>
              <a:rPr lang="cs-CZ" b="1" dirty="0" err="1"/>
              <a:t>Day</a:t>
            </a:r>
            <a:r>
              <a:rPr lang="cs-CZ" b="1" dirty="0"/>
              <a:t> 1</a:t>
            </a:r>
            <a:r>
              <a:rPr lang="cs-CZ" dirty="0"/>
              <a:t>: Visit </a:t>
            </a:r>
            <a:r>
              <a:rPr lang="cs-CZ" dirty="0" err="1"/>
              <a:t>of</a:t>
            </a:r>
            <a:r>
              <a:rPr lang="cs-CZ" dirty="0"/>
              <a:t> </a:t>
            </a:r>
            <a:r>
              <a:rPr lang="cs-CZ" dirty="0" err="1"/>
              <a:t>the</a:t>
            </a:r>
            <a:r>
              <a:rPr lang="cs-CZ" dirty="0"/>
              <a:t> </a:t>
            </a:r>
            <a:r>
              <a:rPr lang="cs-CZ" dirty="0" err="1"/>
              <a:t>elementary</a:t>
            </a:r>
            <a:r>
              <a:rPr lang="cs-CZ" dirty="0"/>
              <a:t> </a:t>
            </a:r>
            <a:r>
              <a:rPr lang="cs-CZ" dirty="0" err="1"/>
              <a:t>school</a:t>
            </a:r>
            <a:endParaRPr lang="en-GB" dirty="0"/>
          </a:p>
        </p:txBody>
      </p:sp>
      <p:sp>
        <p:nvSpPr>
          <p:cNvPr id="7" name="Zástupný obsah 6">
            <a:extLst>
              <a:ext uri="{FF2B5EF4-FFF2-40B4-BE49-F238E27FC236}">
                <a16:creationId xmlns:a16="http://schemas.microsoft.com/office/drawing/2014/main" id="{98B48C6A-BE5C-0195-4429-9322D629B938}"/>
              </a:ext>
            </a:extLst>
          </p:cNvPr>
          <p:cNvSpPr>
            <a:spLocks noGrp="1"/>
          </p:cNvSpPr>
          <p:nvPr>
            <p:ph idx="1"/>
          </p:nvPr>
        </p:nvSpPr>
        <p:spPr/>
        <p:txBody>
          <a:bodyPr/>
          <a:lstStyle/>
          <a:p>
            <a:r>
              <a:rPr lang="en-GB" dirty="0"/>
              <a:t>We </a:t>
            </a:r>
            <a:r>
              <a:rPr lang="cs-CZ" dirty="0" err="1"/>
              <a:t>have</a:t>
            </a:r>
            <a:r>
              <a:rPr lang="cs-CZ" dirty="0"/>
              <a:t> </a:t>
            </a:r>
            <a:r>
              <a:rPr lang="en-GB" dirty="0"/>
              <a:t>visited the elementary school and were integrated into lessons in order to see different </a:t>
            </a:r>
            <a:r>
              <a:rPr lang="cs-CZ" dirty="0" err="1"/>
              <a:t>approaches</a:t>
            </a:r>
            <a:r>
              <a:rPr lang="en-GB" dirty="0"/>
              <a:t> to teaching.</a:t>
            </a:r>
          </a:p>
          <a:p>
            <a:r>
              <a:rPr lang="en-GB" dirty="0"/>
              <a:t>Furthermore we have experienced </a:t>
            </a:r>
            <a:r>
              <a:rPr lang="cs-CZ" dirty="0" err="1"/>
              <a:t>the</a:t>
            </a:r>
            <a:r>
              <a:rPr lang="cs-CZ" dirty="0"/>
              <a:t> </a:t>
            </a:r>
            <a:r>
              <a:rPr lang="cs-CZ" dirty="0" err="1"/>
              <a:t>Polish</a:t>
            </a:r>
            <a:r>
              <a:rPr lang="en-GB" dirty="0"/>
              <a:t> school canteen with </a:t>
            </a:r>
            <a:r>
              <a:rPr lang="cs-CZ" dirty="0" err="1"/>
              <a:t>typical</a:t>
            </a:r>
            <a:r>
              <a:rPr lang="cs-CZ" dirty="0"/>
              <a:t> </a:t>
            </a:r>
            <a:r>
              <a:rPr lang="cs-CZ" dirty="0" err="1"/>
              <a:t>meals</a:t>
            </a:r>
            <a:r>
              <a:rPr lang="en-GB" dirty="0"/>
              <a:t> of </a:t>
            </a:r>
            <a:r>
              <a:rPr lang="cs-CZ" dirty="0" err="1"/>
              <a:t>Poland</a:t>
            </a:r>
            <a:r>
              <a:rPr lang="en-GB" dirty="0"/>
              <a:t> nation</a:t>
            </a:r>
            <a:r>
              <a:rPr lang="cs-CZ" dirty="0"/>
              <a:t>.</a:t>
            </a:r>
          </a:p>
          <a:p>
            <a:r>
              <a:rPr lang="en-GB" dirty="0"/>
              <a:t>Our students lead the presentation containing basic information concerning the Czech Republic and </a:t>
            </a:r>
            <a:r>
              <a:rPr lang="cs-CZ" dirty="0" err="1"/>
              <a:t>the</a:t>
            </a:r>
            <a:r>
              <a:rPr lang="cs-CZ" dirty="0"/>
              <a:t> </a:t>
            </a:r>
            <a:r>
              <a:rPr lang="en-GB" dirty="0"/>
              <a:t>town of </a:t>
            </a:r>
            <a:r>
              <a:rPr lang="en-GB" dirty="0" err="1"/>
              <a:t>Hořice</a:t>
            </a:r>
            <a:r>
              <a:rPr lang="cs-CZ" dirty="0"/>
              <a:t>.</a:t>
            </a:r>
            <a:endParaRPr lang="en-GB" dirty="0"/>
          </a:p>
        </p:txBody>
      </p:sp>
    </p:spTree>
    <p:extLst>
      <p:ext uri="{BB962C8B-B14F-4D97-AF65-F5344CB8AC3E}">
        <p14:creationId xmlns:p14="http://schemas.microsoft.com/office/powerpoint/2010/main" val="120872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89D510F-A87B-3984-950C-04213AB6C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392" y="0"/>
            <a:ext cx="51371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C3ED6672-CFD0-8CE2-DD4B-C139A3399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59" y="0"/>
            <a:ext cx="5137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8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B862110-134C-D64F-2651-984700EB1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1220755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685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A319F5-E5B6-9BE0-DB88-0D79642D3293}"/>
              </a:ext>
            </a:extLst>
          </p:cNvPr>
          <p:cNvSpPr>
            <a:spLocks noGrp="1"/>
          </p:cNvSpPr>
          <p:nvPr>
            <p:ph type="title"/>
          </p:nvPr>
        </p:nvSpPr>
        <p:spPr/>
        <p:txBody>
          <a:bodyPr/>
          <a:lstStyle/>
          <a:p>
            <a:r>
              <a:rPr lang="en-GB" b="1" dirty="0"/>
              <a:t>Day 2</a:t>
            </a:r>
            <a:r>
              <a:rPr lang="en-GB" dirty="0"/>
              <a:t>: Salt mine </a:t>
            </a:r>
            <a:r>
              <a:rPr lang="en-GB" dirty="0" err="1"/>
              <a:t>Wieliczka</a:t>
            </a:r>
            <a:r>
              <a:rPr lang="en-GB" dirty="0"/>
              <a:t> and </a:t>
            </a:r>
            <a:r>
              <a:rPr lang="cs-CZ" dirty="0" err="1"/>
              <a:t>the</a:t>
            </a:r>
            <a:r>
              <a:rPr lang="cs-CZ" dirty="0"/>
              <a:t> </a:t>
            </a:r>
            <a:r>
              <a:rPr lang="en-GB" dirty="0"/>
              <a:t>historic city of Krakow</a:t>
            </a:r>
          </a:p>
        </p:txBody>
      </p:sp>
      <p:sp>
        <p:nvSpPr>
          <p:cNvPr id="3" name="Zástupný obsah 2">
            <a:extLst>
              <a:ext uri="{FF2B5EF4-FFF2-40B4-BE49-F238E27FC236}">
                <a16:creationId xmlns:a16="http://schemas.microsoft.com/office/drawing/2014/main" id="{D002D3B5-4AFF-BB78-C94B-0DBF1FFA7D0D}"/>
              </a:ext>
            </a:extLst>
          </p:cNvPr>
          <p:cNvSpPr>
            <a:spLocks noGrp="1"/>
          </p:cNvSpPr>
          <p:nvPr>
            <p:ph idx="1"/>
          </p:nvPr>
        </p:nvSpPr>
        <p:spPr/>
        <p:txBody>
          <a:bodyPr/>
          <a:lstStyle/>
          <a:p>
            <a:r>
              <a:rPr lang="cs-CZ" dirty="0" err="1"/>
              <a:t>We</a:t>
            </a:r>
            <a:r>
              <a:rPr lang="cs-CZ" dirty="0"/>
              <a:t> </a:t>
            </a:r>
            <a:r>
              <a:rPr lang="cs-CZ" dirty="0" err="1"/>
              <a:t>have</a:t>
            </a:r>
            <a:r>
              <a:rPr lang="cs-CZ" dirty="0"/>
              <a:t> </a:t>
            </a:r>
            <a:r>
              <a:rPr lang="cs-CZ" dirty="0" err="1"/>
              <a:t>seen</a:t>
            </a:r>
            <a:r>
              <a:rPr lang="cs-CZ" dirty="0"/>
              <a:t> </a:t>
            </a:r>
            <a:r>
              <a:rPr lang="cs-CZ" dirty="0" err="1"/>
              <a:t>the</a:t>
            </a:r>
            <a:r>
              <a:rPr lang="cs-CZ" dirty="0"/>
              <a:t> </a:t>
            </a:r>
            <a:r>
              <a:rPr lang="cs-CZ" dirty="0" err="1"/>
              <a:t>depths</a:t>
            </a:r>
            <a:r>
              <a:rPr lang="cs-CZ" dirty="0"/>
              <a:t> </a:t>
            </a:r>
            <a:r>
              <a:rPr lang="cs-CZ" dirty="0" err="1"/>
              <a:t>of</a:t>
            </a:r>
            <a:r>
              <a:rPr lang="cs-CZ" dirty="0"/>
              <a:t> </a:t>
            </a:r>
            <a:r>
              <a:rPr lang="cs-CZ" dirty="0" err="1"/>
              <a:t>the</a:t>
            </a:r>
            <a:r>
              <a:rPr lang="cs-CZ" dirty="0"/>
              <a:t> mine (</a:t>
            </a:r>
            <a:r>
              <a:rPr lang="cs-CZ" dirty="0" err="1"/>
              <a:t>including</a:t>
            </a:r>
            <a:r>
              <a:rPr lang="cs-CZ" dirty="0"/>
              <a:t> </a:t>
            </a:r>
            <a:r>
              <a:rPr lang="cs-CZ" dirty="0" err="1"/>
              <a:t>the</a:t>
            </a:r>
            <a:r>
              <a:rPr lang="cs-CZ" dirty="0"/>
              <a:t> </a:t>
            </a:r>
            <a:r>
              <a:rPr lang="cs-CZ" dirty="0" err="1"/>
              <a:t>life</a:t>
            </a:r>
            <a:r>
              <a:rPr lang="cs-CZ" dirty="0"/>
              <a:t> </a:t>
            </a:r>
            <a:r>
              <a:rPr lang="cs-CZ" dirty="0" err="1"/>
              <a:t>of</a:t>
            </a:r>
            <a:r>
              <a:rPr lang="cs-CZ" dirty="0"/>
              <a:t> </a:t>
            </a:r>
            <a:r>
              <a:rPr lang="cs-CZ" dirty="0" err="1"/>
              <a:t>workers</a:t>
            </a:r>
            <a:r>
              <a:rPr lang="cs-CZ" dirty="0"/>
              <a:t> in </a:t>
            </a:r>
            <a:r>
              <a:rPr lang="cs-CZ" dirty="0" err="1"/>
              <a:t>the</a:t>
            </a:r>
            <a:r>
              <a:rPr lang="cs-CZ" dirty="0"/>
              <a:t> </a:t>
            </a:r>
            <a:r>
              <a:rPr lang="cs-CZ" dirty="0" err="1"/>
              <a:t>previous</a:t>
            </a:r>
            <a:r>
              <a:rPr lang="cs-CZ" dirty="0"/>
              <a:t> </a:t>
            </a:r>
            <a:r>
              <a:rPr lang="cs-CZ" dirty="0" err="1"/>
              <a:t>ages</a:t>
            </a:r>
            <a:r>
              <a:rPr lang="cs-CZ" dirty="0"/>
              <a:t>) and </a:t>
            </a:r>
            <a:r>
              <a:rPr lang="cs-CZ" dirty="0" err="1"/>
              <a:t>the</a:t>
            </a:r>
            <a:r>
              <a:rPr lang="cs-CZ" dirty="0"/>
              <a:t> </a:t>
            </a:r>
            <a:r>
              <a:rPr lang="cs-CZ" dirty="0" err="1"/>
              <a:t>magnificent</a:t>
            </a:r>
            <a:r>
              <a:rPr lang="cs-CZ" dirty="0"/>
              <a:t> </a:t>
            </a:r>
            <a:r>
              <a:rPr lang="cs-CZ" dirty="0" err="1"/>
              <a:t>minerals</a:t>
            </a:r>
            <a:r>
              <a:rPr lang="cs-CZ" dirty="0"/>
              <a:t> </a:t>
            </a:r>
            <a:r>
              <a:rPr lang="cs-CZ" dirty="0" err="1"/>
              <a:t>mined</a:t>
            </a:r>
            <a:r>
              <a:rPr lang="cs-CZ" dirty="0"/>
              <a:t> </a:t>
            </a:r>
            <a:r>
              <a:rPr lang="cs-CZ" dirty="0" err="1"/>
              <a:t>there</a:t>
            </a:r>
            <a:r>
              <a:rPr lang="cs-CZ" dirty="0"/>
              <a:t>.</a:t>
            </a:r>
          </a:p>
          <a:p>
            <a:endParaRPr lang="cs-CZ" dirty="0"/>
          </a:p>
          <a:p>
            <a:r>
              <a:rPr lang="cs-CZ" dirty="0" err="1"/>
              <a:t>For</a:t>
            </a:r>
            <a:r>
              <a:rPr lang="cs-CZ" dirty="0"/>
              <a:t> </a:t>
            </a:r>
            <a:r>
              <a:rPr lang="cs-CZ" dirty="0" err="1"/>
              <a:t>the</a:t>
            </a:r>
            <a:r>
              <a:rPr lang="cs-CZ" dirty="0"/>
              <a:t> second part </a:t>
            </a:r>
            <a:r>
              <a:rPr lang="cs-CZ" dirty="0" err="1"/>
              <a:t>of</a:t>
            </a:r>
            <a:r>
              <a:rPr lang="cs-CZ" dirty="0"/>
              <a:t> </a:t>
            </a:r>
            <a:r>
              <a:rPr lang="cs-CZ" dirty="0" err="1"/>
              <a:t>the</a:t>
            </a:r>
            <a:r>
              <a:rPr lang="cs-CZ" dirty="0"/>
              <a:t> </a:t>
            </a:r>
            <a:r>
              <a:rPr lang="cs-CZ" dirty="0" err="1"/>
              <a:t>day</a:t>
            </a:r>
            <a:r>
              <a:rPr lang="cs-CZ" dirty="0"/>
              <a:t>, </a:t>
            </a:r>
            <a:r>
              <a:rPr lang="cs-CZ" dirty="0" err="1"/>
              <a:t>we</a:t>
            </a:r>
            <a:r>
              <a:rPr lang="cs-CZ" dirty="0"/>
              <a:t> </a:t>
            </a:r>
            <a:r>
              <a:rPr lang="cs-CZ" dirty="0" err="1"/>
              <a:t>planned</a:t>
            </a:r>
            <a:r>
              <a:rPr lang="cs-CZ" dirty="0"/>
              <a:t> a visit to </a:t>
            </a:r>
            <a:r>
              <a:rPr lang="cs-CZ" dirty="0" err="1"/>
              <a:t>the</a:t>
            </a:r>
            <a:r>
              <a:rPr lang="cs-CZ" dirty="0"/>
              <a:t> </a:t>
            </a:r>
            <a:r>
              <a:rPr lang="cs-CZ" dirty="0" err="1"/>
              <a:t>historic</a:t>
            </a:r>
            <a:r>
              <a:rPr lang="cs-CZ" dirty="0"/>
              <a:t> city </a:t>
            </a:r>
            <a:r>
              <a:rPr lang="cs-CZ" dirty="0" err="1"/>
              <a:t>of</a:t>
            </a:r>
            <a:r>
              <a:rPr lang="cs-CZ" dirty="0"/>
              <a:t> </a:t>
            </a:r>
            <a:r>
              <a:rPr lang="cs-CZ" dirty="0" err="1"/>
              <a:t>Krakow</a:t>
            </a:r>
            <a:r>
              <a:rPr lang="cs-CZ" dirty="0"/>
              <a:t>. </a:t>
            </a:r>
            <a:r>
              <a:rPr lang="cs-CZ" dirty="0" err="1"/>
              <a:t>Using</a:t>
            </a:r>
            <a:r>
              <a:rPr lang="cs-CZ" dirty="0"/>
              <a:t> </a:t>
            </a:r>
            <a:r>
              <a:rPr lang="cs-CZ" dirty="0" err="1"/>
              <a:t>the</a:t>
            </a:r>
            <a:r>
              <a:rPr lang="cs-CZ" dirty="0"/>
              <a:t> </a:t>
            </a:r>
            <a:r>
              <a:rPr lang="cs-CZ" dirty="0" err="1"/>
              <a:t>ActionBound</a:t>
            </a:r>
            <a:r>
              <a:rPr lang="cs-CZ" dirty="0"/>
              <a:t> </a:t>
            </a:r>
            <a:r>
              <a:rPr lang="cs-CZ" dirty="0" err="1"/>
              <a:t>application</a:t>
            </a:r>
            <a:r>
              <a:rPr lang="cs-CZ" dirty="0"/>
              <a:t> </a:t>
            </a:r>
            <a:r>
              <a:rPr lang="cs-CZ" dirty="0" err="1"/>
              <a:t>we</a:t>
            </a:r>
            <a:r>
              <a:rPr lang="cs-CZ" dirty="0"/>
              <a:t> </a:t>
            </a:r>
            <a:r>
              <a:rPr lang="cs-CZ" dirty="0" err="1"/>
              <a:t>prepared</a:t>
            </a:r>
            <a:r>
              <a:rPr lang="cs-CZ" dirty="0"/>
              <a:t> </a:t>
            </a:r>
            <a:r>
              <a:rPr lang="cs-CZ" dirty="0" err="1"/>
              <a:t>an</a:t>
            </a:r>
            <a:r>
              <a:rPr lang="cs-CZ" dirty="0"/>
              <a:t> </a:t>
            </a:r>
            <a:r>
              <a:rPr lang="cs-CZ" dirty="0" err="1"/>
              <a:t>adventure</a:t>
            </a:r>
            <a:r>
              <a:rPr lang="cs-CZ" dirty="0"/>
              <a:t> game, </a:t>
            </a:r>
            <a:r>
              <a:rPr lang="cs-CZ" dirty="0" err="1"/>
              <a:t>during</a:t>
            </a:r>
            <a:r>
              <a:rPr lang="cs-CZ" dirty="0"/>
              <a:t> </a:t>
            </a:r>
            <a:r>
              <a:rPr lang="cs-CZ" dirty="0" err="1"/>
              <a:t>which</a:t>
            </a:r>
            <a:r>
              <a:rPr lang="cs-CZ" dirty="0"/>
              <a:t> </a:t>
            </a:r>
            <a:r>
              <a:rPr lang="cs-CZ" dirty="0" err="1"/>
              <a:t>students</a:t>
            </a:r>
            <a:r>
              <a:rPr lang="cs-CZ" dirty="0"/>
              <a:t> </a:t>
            </a:r>
            <a:r>
              <a:rPr lang="cs-CZ" dirty="0" err="1"/>
              <a:t>experienced</a:t>
            </a:r>
            <a:r>
              <a:rPr lang="cs-CZ" dirty="0"/>
              <a:t> </a:t>
            </a:r>
            <a:r>
              <a:rPr lang="cs-CZ" dirty="0" err="1"/>
              <a:t>the</a:t>
            </a:r>
            <a:r>
              <a:rPr lang="cs-CZ" dirty="0"/>
              <a:t> city </a:t>
            </a:r>
            <a:r>
              <a:rPr lang="cs-CZ" dirty="0" err="1"/>
              <a:t>with</a:t>
            </a:r>
            <a:r>
              <a:rPr lang="cs-CZ" dirty="0"/>
              <a:t> </a:t>
            </a:r>
            <a:r>
              <a:rPr lang="cs-CZ" dirty="0" err="1"/>
              <a:t>all</a:t>
            </a:r>
            <a:r>
              <a:rPr lang="cs-CZ" dirty="0"/>
              <a:t> </a:t>
            </a:r>
            <a:r>
              <a:rPr lang="cs-CZ" dirty="0" err="1"/>
              <a:t>of</a:t>
            </a:r>
            <a:r>
              <a:rPr lang="cs-CZ" dirty="0"/>
              <a:t> </a:t>
            </a:r>
            <a:r>
              <a:rPr lang="cs-CZ" dirty="0" err="1"/>
              <a:t>its</a:t>
            </a:r>
            <a:r>
              <a:rPr lang="cs-CZ" dirty="0"/>
              <a:t> </a:t>
            </a:r>
            <a:r>
              <a:rPr lang="cs-CZ" dirty="0" err="1"/>
              <a:t>glory</a:t>
            </a:r>
            <a:r>
              <a:rPr lang="cs-CZ" dirty="0"/>
              <a:t>.</a:t>
            </a:r>
            <a:endParaRPr lang="en-GB" dirty="0"/>
          </a:p>
        </p:txBody>
      </p:sp>
    </p:spTree>
    <p:extLst>
      <p:ext uri="{BB962C8B-B14F-4D97-AF65-F5344CB8AC3E}">
        <p14:creationId xmlns:p14="http://schemas.microsoft.com/office/powerpoint/2010/main" val="343675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22793B7-667D-D4F5-B886-ECA26F67F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0"/>
            <a:ext cx="9147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40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09FD43E-7A6D-6CF7-72EA-B3F227558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2" y="0"/>
            <a:ext cx="9134475"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28095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514</Words>
  <Application>Microsoft Office PowerPoint</Application>
  <PresentationFormat>Širokoúhlá obrazovka</PresentationFormat>
  <Paragraphs>40</Paragraphs>
  <Slides>25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25</vt:i4>
      </vt:variant>
    </vt:vector>
  </HeadingPairs>
  <TitlesOfParts>
    <vt:vector size="31" baseType="lpstr">
      <vt:lpstr>Arial</vt:lpstr>
      <vt:lpstr>Calibri</vt:lpstr>
      <vt:lpstr>Calibri Light</vt:lpstr>
      <vt:lpstr>Google Sans</vt:lpstr>
      <vt:lpstr>Wingdings</vt:lpstr>
      <vt:lpstr>Motiv Office</vt:lpstr>
      <vt:lpstr>Erasmus 2023 POLSKO</vt:lpstr>
      <vt:lpstr>Goal of our journey</vt:lpstr>
      <vt:lpstr>Dąbrowa Górnicza</vt:lpstr>
      <vt:lpstr>Day 1: Visit of the elementary school</vt:lpstr>
      <vt:lpstr>Prezentace aplikace PowerPoint</vt:lpstr>
      <vt:lpstr>Prezentace aplikace PowerPoint</vt:lpstr>
      <vt:lpstr>Day 2: Salt mine Wieliczka and the historic city of Krakow</vt:lpstr>
      <vt:lpstr>Prezentace aplikace PowerPoint</vt:lpstr>
      <vt:lpstr>Prezentace aplikace PowerPoint</vt:lpstr>
      <vt:lpstr>Prezentace aplikace PowerPoint</vt:lpstr>
      <vt:lpstr>Prezentace aplikace PowerPoint</vt:lpstr>
      <vt:lpstr>Day 3: Visit of the secondary school and Theatre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Day 4: Katowice</vt:lpstr>
      <vt:lpstr>Prezentace aplikace PowerPoint</vt:lpstr>
      <vt:lpstr>Prezentace aplikace PowerPoint</vt:lpstr>
      <vt:lpstr>Day 5: Again in elementary school</vt:lpstr>
      <vt:lpstr>Prezentace aplikace PowerPoint</vt:lpstr>
      <vt:lpstr>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POLSKO</dc:title>
  <dc:creator>Štěpán Borůvka</dc:creator>
  <cp:lastModifiedBy>Štěpán Borůvka</cp:lastModifiedBy>
  <cp:revision>28</cp:revision>
  <dcterms:created xsi:type="dcterms:W3CDTF">2024-01-07T12:14:40Z</dcterms:created>
  <dcterms:modified xsi:type="dcterms:W3CDTF">2024-09-19T17:46:24Z</dcterms:modified>
</cp:coreProperties>
</file>