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7" r:id="rId2"/>
    <p:sldMasterId id="2147483682" r:id="rId3"/>
  </p:sldMasterIdLst>
  <p:sldIdLst>
    <p:sldId id="256" r:id="rId4"/>
    <p:sldId id="271" r:id="rId5"/>
    <p:sldId id="262" r:id="rId6"/>
    <p:sldId id="257" r:id="rId7"/>
    <p:sldId id="267" r:id="rId8"/>
    <p:sldId id="263" r:id="rId9"/>
    <p:sldId id="258" r:id="rId10"/>
    <p:sldId id="277" r:id="rId11"/>
    <p:sldId id="270" r:id="rId12"/>
    <p:sldId id="259" r:id="rId13"/>
    <p:sldId id="264" r:id="rId14"/>
    <p:sldId id="272" r:id="rId15"/>
    <p:sldId id="260" r:id="rId16"/>
    <p:sldId id="265" r:id="rId17"/>
    <p:sldId id="268" r:id="rId18"/>
    <p:sldId id="261" r:id="rId19"/>
    <p:sldId id="266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2E6BB4C-1037-4F23-942B-2B8B6D8C44A3}">
          <p14:sldIdLst>
            <p14:sldId id="256"/>
            <p14:sldId id="271"/>
            <p14:sldId id="262"/>
            <p14:sldId id="257"/>
            <p14:sldId id="267"/>
            <p14:sldId id="263"/>
            <p14:sldId id="258"/>
            <p14:sldId id="277"/>
            <p14:sldId id="270"/>
            <p14:sldId id="259"/>
            <p14:sldId id="264"/>
            <p14:sldId id="272"/>
            <p14:sldId id="260"/>
            <p14:sldId id="265"/>
            <p14:sldId id="268"/>
            <p14:sldId id="261"/>
            <p14:sldId id="266"/>
          </p14:sldIdLst>
        </p14:section>
        <p14:section name="Oddíl bez názvu" id="{8B395F0B-706A-4AF1-AC8D-971B98071313}">
          <p14:sldIdLst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C9BE"/>
    <a:srgbClr val="EF4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ára Máslová" userId="d8e95aa1-6f80-4c4d-945c-a5d896c7e7f7" providerId="ADAL" clId="{AE163858-6C55-4286-BEB7-88BB7343C291}"/>
    <pc:docChg chg="undo custSel addSld modSld sldOrd addSection modSection">
      <pc:chgData name="Klára Máslová" userId="d8e95aa1-6f80-4c4d-945c-a5d896c7e7f7" providerId="ADAL" clId="{AE163858-6C55-4286-BEB7-88BB7343C291}" dt="2024-03-24T11:08:25.481" v="518"/>
      <pc:docMkLst>
        <pc:docMk/>
      </pc:docMkLst>
      <pc:sldChg chg="addSp delSp modSp mod">
        <pc:chgData name="Klára Máslová" userId="d8e95aa1-6f80-4c4d-945c-a5d896c7e7f7" providerId="ADAL" clId="{AE163858-6C55-4286-BEB7-88BB7343C291}" dt="2024-03-23T17:39:52.164" v="514" actId="1076"/>
        <pc:sldMkLst>
          <pc:docMk/>
          <pc:sldMk cId="3939811749" sldId="258"/>
        </pc:sldMkLst>
        <pc:spChg chg="del mod">
          <ac:chgData name="Klára Máslová" userId="d8e95aa1-6f80-4c4d-945c-a5d896c7e7f7" providerId="ADAL" clId="{AE163858-6C55-4286-BEB7-88BB7343C291}" dt="2024-03-23T17:38:58.517" v="501"/>
          <ac:spMkLst>
            <pc:docMk/>
            <pc:sldMk cId="3939811749" sldId="258"/>
            <ac:spMk id="6" creationId="{0C262EA7-05C8-5C3F-FF3D-A37459D53525}"/>
          </ac:spMkLst>
        </pc:spChg>
        <pc:picChg chg="add mod">
          <ac:chgData name="Klára Máslová" userId="d8e95aa1-6f80-4c4d-945c-a5d896c7e7f7" providerId="ADAL" clId="{AE163858-6C55-4286-BEB7-88BB7343C291}" dt="2024-03-23T17:39:52.164" v="514" actId="1076"/>
          <ac:picMkLst>
            <pc:docMk/>
            <pc:sldMk cId="3939811749" sldId="258"/>
            <ac:picMk id="1026" creationId="{425FA2C0-CF1E-F401-7F5C-30F0F054766A}"/>
          </ac:picMkLst>
        </pc:picChg>
      </pc:sldChg>
      <pc:sldChg chg="addSp delSp modSp new mod">
        <pc:chgData name="Klára Máslová" userId="d8e95aa1-6f80-4c4d-945c-a5d896c7e7f7" providerId="ADAL" clId="{AE163858-6C55-4286-BEB7-88BB7343C291}" dt="2024-03-23T17:23:53.574" v="107" actId="1076"/>
        <pc:sldMkLst>
          <pc:docMk/>
          <pc:sldMk cId="105107013" sldId="273"/>
        </pc:sldMkLst>
        <pc:spChg chg="mod">
          <ac:chgData name="Klára Máslová" userId="d8e95aa1-6f80-4c4d-945c-a5d896c7e7f7" providerId="ADAL" clId="{AE163858-6C55-4286-BEB7-88BB7343C291}" dt="2024-03-23T17:21:30.872" v="12" actId="20577"/>
          <ac:spMkLst>
            <pc:docMk/>
            <pc:sldMk cId="105107013" sldId="273"/>
            <ac:spMk id="2" creationId="{590D723D-8BE0-BD3E-7165-5E0DACE0B9CD}"/>
          </ac:spMkLst>
        </pc:spChg>
        <pc:spChg chg="mod">
          <ac:chgData name="Klára Máslová" userId="d8e95aa1-6f80-4c4d-945c-a5d896c7e7f7" providerId="ADAL" clId="{AE163858-6C55-4286-BEB7-88BB7343C291}" dt="2024-03-23T17:22:53.960" v="56" actId="20577"/>
          <ac:spMkLst>
            <pc:docMk/>
            <pc:sldMk cId="105107013" sldId="273"/>
            <ac:spMk id="3" creationId="{D742C47B-5DF3-383F-8855-6013C79586FE}"/>
          </ac:spMkLst>
        </pc:spChg>
        <pc:spChg chg="del">
          <ac:chgData name="Klára Máslová" userId="d8e95aa1-6f80-4c4d-945c-a5d896c7e7f7" providerId="ADAL" clId="{AE163858-6C55-4286-BEB7-88BB7343C291}" dt="2024-03-23T17:22:12.416" v="13"/>
          <ac:spMkLst>
            <pc:docMk/>
            <pc:sldMk cId="105107013" sldId="273"/>
            <ac:spMk id="4" creationId="{06DC0FEB-CEA8-2B42-D569-995A3D2FC8CC}"/>
          </ac:spMkLst>
        </pc:spChg>
        <pc:spChg chg="mod">
          <ac:chgData name="Klára Máslová" userId="d8e95aa1-6f80-4c4d-945c-a5d896c7e7f7" providerId="ADAL" clId="{AE163858-6C55-4286-BEB7-88BB7343C291}" dt="2024-03-23T17:23:21.822" v="101" actId="20577"/>
          <ac:spMkLst>
            <pc:docMk/>
            <pc:sldMk cId="105107013" sldId="273"/>
            <ac:spMk id="5" creationId="{C5F536C8-34C6-12C9-8F68-340DA14037B0}"/>
          </ac:spMkLst>
        </pc:spChg>
        <pc:spChg chg="del">
          <ac:chgData name="Klára Máslová" userId="d8e95aa1-6f80-4c4d-945c-a5d896c7e7f7" providerId="ADAL" clId="{AE163858-6C55-4286-BEB7-88BB7343C291}" dt="2024-03-23T17:22:28.895" v="15"/>
          <ac:spMkLst>
            <pc:docMk/>
            <pc:sldMk cId="105107013" sldId="273"/>
            <ac:spMk id="6" creationId="{2382F0B5-A0C5-113A-52E8-C4EC7D5D5675}"/>
          </ac:spMkLst>
        </pc:spChg>
        <pc:picChg chg="add mod">
          <ac:chgData name="Klára Máslová" userId="d8e95aa1-6f80-4c4d-945c-a5d896c7e7f7" providerId="ADAL" clId="{AE163858-6C55-4286-BEB7-88BB7343C291}" dt="2024-03-23T17:23:50.788" v="106" actId="1076"/>
          <ac:picMkLst>
            <pc:docMk/>
            <pc:sldMk cId="105107013" sldId="273"/>
            <ac:picMk id="1026" creationId="{E18B3761-12A0-4690-31D5-CCDEFA05F196}"/>
          </ac:picMkLst>
        </pc:picChg>
        <pc:picChg chg="add mod">
          <ac:chgData name="Klára Máslová" userId="d8e95aa1-6f80-4c4d-945c-a5d896c7e7f7" providerId="ADAL" clId="{AE163858-6C55-4286-BEB7-88BB7343C291}" dt="2024-03-23T17:23:53.574" v="107" actId="1076"/>
          <ac:picMkLst>
            <pc:docMk/>
            <pc:sldMk cId="105107013" sldId="273"/>
            <ac:picMk id="1028" creationId="{D622CD51-A64B-CF02-B0DF-8AFF94A3501E}"/>
          </ac:picMkLst>
        </pc:picChg>
      </pc:sldChg>
      <pc:sldChg chg="addSp delSp modSp add mod ord">
        <pc:chgData name="Klára Máslová" userId="d8e95aa1-6f80-4c4d-945c-a5d896c7e7f7" providerId="ADAL" clId="{AE163858-6C55-4286-BEB7-88BB7343C291}" dt="2024-03-24T11:08:19.038" v="517" actId="20578"/>
        <pc:sldMkLst>
          <pc:docMk/>
          <pc:sldMk cId="2390058583" sldId="274"/>
        </pc:sldMkLst>
        <pc:spChg chg="mod">
          <ac:chgData name="Klára Máslová" userId="d8e95aa1-6f80-4c4d-945c-a5d896c7e7f7" providerId="ADAL" clId="{AE163858-6C55-4286-BEB7-88BB7343C291}" dt="2024-03-23T17:25:28.483" v="238" actId="1076"/>
          <ac:spMkLst>
            <pc:docMk/>
            <pc:sldMk cId="2390058583" sldId="274"/>
            <ac:spMk id="3" creationId="{D742C47B-5DF3-383F-8855-6013C79586FE}"/>
          </ac:spMkLst>
        </pc:spChg>
        <pc:spChg chg="add del mod">
          <ac:chgData name="Klára Máslová" userId="d8e95aa1-6f80-4c4d-945c-a5d896c7e7f7" providerId="ADAL" clId="{AE163858-6C55-4286-BEB7-88BB7343C291}" dt="2024-03-23T17:23:43.130" v="105"/>
          <ac:spMkLst>
            <pc:docMk/>
            <pc:sldMk cId="2390058583" sldId="274"/>
            <ac:spMk id="4" creationId="{4F022BC0-123E-D145-17A1-3928229EF7E5}"/>
          </ac:spMkLst>
        </pc:spChg>
        <pc:spChg chg="mod">
          <ac:chgData name="Klára Máslová" userId="d8e95aa1-6f80-4c4d-945c-a5d896c7e7f7" providerId="ADAL" clId="{AE163858-6C55-4286-BEB7-88BB7343C291}" dt="2024-03-23T17:25:23.489" v="237" actId="20577"/>
          <ac:spMkLst>
            <pc:docMk/>
            <pc:sldMk cId="2390058583" sldId="274"/>
            <ac:spMk id="5" creationId="{C5F536C8-34C6-12C9-8F68-340DA14037B0}"/>
          </ac:spMkLst>
        </pc:spChg>
        <pc:spChg chg="add del mod">
          <ac:chgData name="Klára Máslová" userId="d8e95aa1-6f80-4c4d-945c-a5d896c7e7f7" providerId="ADAL" clId="{AE163858-6C55-4286-BEB7-88BB7343C291}" dt="2024-03-23T17:24:11.361" v="108"/>
          <ac:spMkLst>
            <pc:docMk/>
            <pc:sldMk cId="2390058583" sldId="274"/>
            <ac:spMk id="6" creationId="{EF200C15-3083-2E05-8E60-B92D6AD0E0F4}"/>
          </ac:spMkLst>
        </pc:spChg>
        <pc:picChg chg="del">
          <ac:chgData name="Klára Máslová" userId="d8e95aa1-6f80-4c4d-945c-a5d896c7e7f7" providerId="ADAL" clId="{AE163858-6C55-4286-BEB7-88BB7343C291}" dt="2024-03-23T17:23:28.993" v="103" actId="478"/>
          <ac:picMkLst>
            <pc:docMk/>
            <pc:sldMk cId="2390058583" sldId="274"/>
            <ac:picMk id="1026" creationId="{E18B3761-12A0-4690-31D5-CCDEFA05F196}"/>
          </ac:picMkLst>
        </pc:picChg>
        <pc:picChg chg="del">
          <ac:chgData name="Klára Máslová" userId="d8e95aa1-6f80-4c4d-945c-a5d896c7e7f7" providerId="ADAL" clId="{AE163858-6C55-4286-BEB7-88BB7343C291}" dt="2024-03-23T17:23:30.991" v="104" actId="478"/>
          <ac:picMkLst>
            <pc:docMk/>
            <pc:sldMk cId="2390058583" sldId="274"/>
            <ac:picMk id="1028" creationId="{D622CD51-A64B-CF02-B0DF-8AFF94A3501E}"/>
          </ac:picMkLst>
        </pc:picChg>
        <pc:picChg chg="add mod">
          <ac:chgData name="Klára Máslová" userId="d8e95aa1-6f80-4c4d-945c-a5d896c7e7f7" providerId="ADAL" clId="{AE163858-6C55-4286-BEB7-88BB7343C291}" dt="2024-03-23T17:23:43.130" v="105"/>
          <ac:picMkLst>
            <pc:docMk/>
            <pc:sldMk cId="2390058583" sldId="274"/>
            <ac:picMk id="2050" creationId="{F7FF023F-4DF7-A712-611F-E1DCCBDC10E6}"/>
          </ac:picMkLst>
        </pc:picChg>
        <pc:picChg chg="add mod">
          <ac:chgData name="Klára Máslová" userId="d8e95aa1-6f80-4c4d-945c-a5d896c7e7f7" providerId="ADAL" clId="{AE163858-6C55-4286-BEB7-88BB7343C291}" dt="2024-03-23T17:24:11.361" v="108"/>
          <ac:picMkLst>
            <pc:docMk/>
            <pc:sldMk cId="2390058583" sldId="274"/>
            <ac:picMk id="2052" creationId="{76DBBA98-00FA-6F35-1048-FB151F54C87B}"/>
          </ac:picMkLst>
        </pc:picChg>
      </pc:sldChg>
      <pc:sldChg chg="addSp delSp modSp new mod">
        <pc:chgData name="Klára Máslová" userId="d8e95aa1-6f80-4c4d-945c-a5d896c7e7f7" providerId="ADAL" clId="{AE163858-6C55-4286-BEB7-88BB7343C291}" dt="2024-03-23T17:27:50.381" v="417" actId="20577"/>
        <pc:sldMkLst>
          <pc:docMk/>
          <pc:sldMk cId="2945451736" sldId="275"/>
        </pc:sldMkLst>
        <pc:spChg chg="mod">
          <ac:chgData name="Klára Máslová" userId="d8e95aa1-6f80-4c4d-945c-a5d896c7e7f7" providerId="ADAL" clId="{AE163858-6C55-4286-BEB7-88BB7343C291}" dt="2024-03-23T17:25:39.565" v="247" actId="20577"/>
          <ac:spMkLst>
            <pc:docMk/>
            <pc:sldMk cId="2945451736" sldId="275"/>
            <ac:spMk id="2" creationId="{B4911F51-8AB1-6794-FC83-DF698055640D}"/>
          </ac:spMkLst>
        </pc:spChg>
        <pc:spChg chg="mod">
          <ac:chgData name="Klára Máslová" userId="d8e95aa1-6f80-4c4d-945c-a5d896c7e7f7" providerId="ADAL" clId="{AE163858-6C55-4286-BEB7-88BB7343C291}" dt="2024-03-23T17:27:37.286" v="380" actId="14100"/>
          <ac:spMkLst>
            <pc:docMk/>
            <pc:sldMk cId="2945451736" sldId="275"/>
            <ac:spMk id="3" creationId="{79F5E140-AF94-9129-20BF-1889E8B668A9}"/>
          </ac:spMkLst>
        </pc:spChg>
        <pc:spChg chg="del">
          <ac:chgData name="Klára Máslová" userId="d8e95aa1-6f80-4c4d-945c-a5d896c7e7f7" providerId="ADAL" clId="{AE163858-6C55-4286-BEB7-88BB7343C291}" dt="2024-03-23T17:25:59.101" v="248"/>
          <ac:spMkLst>
            <pc:docMk/>
            <pc:sldMk cId="2945451736" sldId="275"/>
            <ac:spMk id="4" creationId="{1E6EECB0-53C5-7133-FE0E-EA6E85BDD762}"/>
          </ac:spMkLst>
        </pc:spChg>
        <pc:spChg chg="mod">
          <ac:chgData name="Klára Máslová" userId="d8e95aa1-6f80-4c4d-945c-a5d896c7e7f7" providerId="ADAL" clId="{AE163858-6C55-4286-BEB7-88BB7343C291}" dt="2024-03-23T17:27:50.381" v="417" actId="20577"/>
          <ac:spMkLst>
            <pc:docMk/>
            <pc:sldMk cId="2945451736" sldId="275"/>
            <ac:spMk id="5" creationId="{4D3C3046-B65C-7D24-68D1-9A42530DC154}"/>
          </ac:spMkLst>
        </pc:spChg>
        <pc:spChg chg="del">
          <ac:chgData name="Klára Máslová" userId="d8e95aa1-6f80-4c4d-945c-a5d896c7e7f7" providerId="ADAL" clId="{AE163858-6C55-4286-BEB7-88BB7343C291}" dt="2024-03-23T17:26:08.288" v="249"/>
          <ac:spMkLst>
            <pc:docMk/>
            <pc:sldMk cId="2945451736" sldId="275"/>
            <ac:spMk id="6" creationId="{E4EF62D3-76F7-B9B7-1AD9-C5D753549442}"/>
          </ac:spMkLst>
        </pc:spChg>
        <pc:picChg chg="add mod">
          <ac:chgData name="Klára Máslová" userId="d8e95aa1-6f80-4c4d-945c-a5d896c7e7f7" providerId="ADAL" clId="{AE163858-6C55-4286-BEB7-88BB7343C291}" dt="2024-03-23T17:25:59.101" v="248"/>
          <ac:picMkLst>
            <pc:docMk/>
            <pc:sldMk cId="2945451736" sldId="275"/>
            <ac:picMk id="3074" creationId="{157D0C6A-6505-DCFF-D85C-90C8DD2166F5}"/>
          </ac:picMkLst>
        </pc:picChg>
        <pc:picChg chg="add mod">
          <ac:chgData name="Klára Máslová" userId="d8e95aa1-6f80-4c4d-945c-a5d896c7e7f7" providerId="ADAL" clId="{AE163858-6C55-4286-BEB7-88BB7343C291}" dt="2024-03-23T17:26:08.288" v="249"/>
          <ac:picMkLst>
            <pc:docMk/>
            <pc:sldMk cId="2945451736" sldId="275"/>
            <ac:picMk id="3076" creationId="{0B65C652-AFE9-CE27-25A1-707EC647BDC0}"/>
          </ac:picMkLst>
        </pc:picChg>
      </pc:sldChg>
      <pc:sldChg chg="addSp delSp modSp add mod">
        <pc:chgData name="Klára Máslová" userId="d8e95aa1-6f80-4c4d-945c-a5d896c7e7f7" providerId="ADAL" clId="{AE163858-6C55-4286-BEB7-88BB7343C291}" dt="2024-03-23T17:27:15.234" v="334" actId="1076"/>
        <pc:sldMkLst>
          <pc:docMk/>
          <pc:sldMk cId="3454536593" sldId="276"/>
        </pc:sldMkLst>
        <pc:spChg chg="mod">
          <ac:chgData name="Klára Máslová" userId="d8e95aa1-6f80-4c4d-945c-a5d896c7e7f7" providerId="ADAL" clId="{AE163858-6C55-4286-BEB7-88BB7343C291}" dt="2024-03-23T17:27:15.234" v="334" actId="1076"/>
          <ac:spMkLst>
            <pc:docMk/>
            <pc:sldMk cId="3454536593" sldId="276"/>
            <ac:spMk id="3" creationId="{79F5E140-AF94-9129-20BF-1889E8B668A9}"/>
          </ac:spMkLst>
        </pc:spChg>
        <pc:spChg chg="add mod">
          <ac:chgData name="Klára Máslová" userId="d8e95aa1-6f80-4c4d-945c-a5d896c7e7f7" providerId="ADAL" clId="{AE163858-6C55-4286-BEB7-88BB7343C291}" dt="2024-03-23T17:26:15.086" v="251" actId="478"/>
          <ac:spMkLst>
            <pc:docMk/>
            <pc:sldMk cId="3454536593" sldId="276"/>
            <ac:spMk id="4" creationId="{FEC53F01-2AB1-F408-A117-BC9C823A8A7D}"/>
          </ac:spMkLst>
        </pc:spChg>
        <pc:spChg chg="add del mod">
          <ac:chgData name="Klára Máslová" userId="d8e95aa1-6f80-4c4d-945c-a5d896c7e7f7" providerId="ADAL" clId="{AE163858-6C55-4286-BEB7-88BB7343C291}" dt="2024-03-23T17:26:24.560" v="253"/>
          <ac:spMkLst>
            <pc:docMk/>
            <pc:sldMk cId="3454536593" sldId="276"/>
            <ac:spMk id="6" creationId="{890AEC30-F2FA-2BED-E179-2D84B769CDF7}"/>
          </ac:spMkLst>
        </pc:spChg>
        <pc:picChg chg="del">
          <ac:chgData name="Klára Máslová" userId="d8e95aa1-6f80-4c4d-945c-a5d896c7e7f7" providerId="ADAL" clId="{AE163858-6C55-4286-BEB7-88BB7343C291}" dt="2024-03-23T17:26:16.460" v="252" actId="478"/>
          <ac:picMkLst>
            <pc:docMk/>
            <pc:sldMk cId="3454536593" sldId="276"/>
            <ac:picMk id="3074" creationId="{157D0C6A-6505-DCFF-D85C-90C8DD2166F5}"/>
          </ac:picMkLst>
        </pc:picChg>
        <pc:picChg chg="del">
          <ac:chgData name="Klára Máslová" userId="d8e95aa1-6f80-4c4d-945c-a5d896c7e7f7" providerId="ADAL" clId="{AE163858-6C55-4286-BEB7-88BB7343C291}" dt="2024-03-23T17:26:15.086" v="251" actId="478"/>
          <ac:picMkLst>
            <pc:docMk/>
            <pc:sldMk cId="3454536593" sldId="276"/>
            <ac:picMk id="3076" creationId="{0B65C652-AFE9-CE27-25A1-707EC647BDC0}"/>
          </ac:picMkLst>
        </pc:picChg>
        <pc:picChg chg="add mod">
          <ac:chgData name="Klára Máslová" userId="d8e95aa1-6f80-4c4d-945c-a5d896c7e7f7" providerId="ADAL" clId="{AE163858-6C55-4286-BEB7-88BB7343C291}" dt="2024-03-23T17:26:24.560" v="253"/>
          <ac:picMkLst>
            <pc:docMk/>
            <pc:sldMk cId="3454536593" sldId="276"/>
            <ac:picMk id="4098" creationId="{8F9362C1-02CF-4B46-1FEC-28E052BDEEF6}"/>
          </ac:picMkLst>
        </pc:picChg>
      </pc:sldChg>
      <pc:sldChg chg="addSp delSp modSp add mod">
        <pc:chgData name="Klára Máslová" userId="d8e95aa1-6f80-4c4d-945c-a5d896c7e7f7" providerId="ADAL" clId="{AE163858-6C55-4286-BEB7-88BB7343C291}" dt="2024-03-24T11:08:25.481" v="518"/>
        <pc:sldMkLst>
          <pc:docMk/>
          <pc:sldMk cId="3633957419" sldId="277"/>
        </pc:sldMkLst>
        <pc:spChg chg="mod">
          <ac:chgData name="Klára Máslová" userId="d8e95aa1-6f80-4c4d-945c-a5d896c7e7f7" providerId="ADAL" clId="{AE163858-6C55-4286-BEB7-88BB7343C291}" dt="2024-03-23T17:38:04.941" v="420"/>
          <ac:spMkLst>
            <pc:docMk/>
            <pc:sldMk cId="3633957419" sldId="277"/>
            <ac:spMk id="4" creationId="{D0471F76-BB89-5BDE-7A4D-5FD7E92C9D7F}"/>
          </ac:spMkLst>
        </pc:spChg>
        <pc:spChg chg="del">
          <ac:chgData name="Klára Máslová" userId="d8e95aa1-6f80-4c4d-945c-a5d896c7e7f7" providerId="ADAL" clId="{AE163858-6C55-4286-BEB7-88BB7343C291}" dt="2024-03-23T17:38:08.635" v="421" actId="478"/>
          <ac:spMkLst>
            <pc:docMk/>
            <pc:sldMk cId="3633957419" sldId="277"/>
            <ac:spMk id="6" creationId="{0C262EA7-05C8-5C3F-FF3D-A37459D53525}"/>
          </ac:spMkLst>
        </pc:spChg>
        <pc:spChg chg="add del mod">
          <ac:chgData name="Klára Máslová" userId="d8e95aa1-6f80-4c4d-945c-a5d896c7e7f7" providerId="ADAL" clId="{AE163858-6C55-4286-BEB7-88BB7343C291}" dt="2024-03-24T11:08:25.481" v="518"/>
          <ac:spMkLst>
            <pc:docMk/>
            <pc:sldMk cId="3633957419" sldId="277"/>
            <ac:spMk id="8" creationId="{2DED7667-F267-8B1D-9596-C6DAA7886CF8}"/>
          </ac:spMkLst>
        </pc:spChg>
        <pc:picChg chg="add mod">
          <ac:chgData name="Klára Máslová" userId="d8e95aa1-6f80-4c4d-945c-a5d896c7e7f7" providerId="ADAL" clId="{AE163858-6C55-4286-BEB7-88BB7343C291}" dt="2024-03-24T11:08:25.481" v="518"/>
          <ac:picMkLst>
            <pc:docMk/>
            <pc:sldMk cId="3633957419" sldId="277"/>
            <ac:picMk id="6" creationId="{56E5CEF5-1A87-5C50-92EA-2A218A075EC3}"/>
          </ac:picMkLst>
        </pc:picChg>
      </pc:sldChg>
    </pc:docChg>
  </pc:docChgLst>
  <pc:docChgLst>
    <pc:chgData name="Laura Paloušová" userId="S::laura.palousova@gozhorice.onmicrosoft.com::b9f74ce7-96d8-4b05-82c0-11a22212764c" providerId="AD" clId="Web-{BBB1CDA2-0125-4CE9-8F7A-FB9EA881D7AE}"/>
    <pc:docChg chg="modSld">
      <pc:chgData name="Laura Paloušová" userId="S::laura.palousova@gozhorice.onmicrosoft.com::b9f74ce7-96d8-4b05-82c0-11a22212764c" providerId="AD" clId="Web-{BBB1CDA2-0125-4CE9-8F7A-FB9EA881D7AE}" dt="2024-02-25T18:26:17.844" v="4" actId="20577"/>
      <pc:docMkLst>
        <pc:docMk/>
      </pc:docMkLst>
      <pc:sldChg chg="modSp">
        <pc:chgData name="Laura Paloušová" userId="S::laura.palousova@gozhorice.onmicrosoft.com::b9f74ce7-96d8-4b05-82c0-11a22212764c" providerId="AD" clId="Web-{BBB1CDA2-0125-4CE9-8F7A-FB9EA881D7AE}" dt="2024-02-25T18:24:27.606" v="2" actId="20577"/>
        <pc:sldMkLst>
          <pc:docMk/>
          <pc:sldMk cId="335429880" sldId="263"/>
        </pc:sldMkLst>
        <pc:spChg chg="mod">
          <ac:chgData name="Laura Paloušová" userId="S::laura.palousova@gozhorice.onmicrosoft.com::b9f74ce7-96d8-4b05-82c0-11a22212764c" providerId="AD" clId="Web-{BBB1CDA2-0125-4CE9-8F7A-FB9EA881D7AE}" dt="2024-02-25T18:24:27.606" v="2" actId="20577"/>
          <ac:spMkLst>
            <pc:docMk/>
            <pc:sldMk cId="335429880" sldId="263"/>
            <ac:spMk id="6" creationId="{0C262EA7-05C8-5C3F-FF3D-A37459D53525}"/>
          </ac:spMkLst>
        </pc:spChg>
      </pc:sldChg>
      <pc:sldChg chg="modSp">
        <pc:chgData name="Laura Paloušová" userId="S::laura.palousova@gozhorice.onmicrosoft.com::b9f74ce7-96d8-4b05-82c0-11a22212764c" providerId="AD" clId="Web-{BBB1CDA2-0125-4CE9-8F7A-FB9EA881D7AE}" dt="2024-02-25T18:26:17.844" v="4" actId="20577"/>
        <pc:sldMkLst>
          <pc:docMk/>
          <pc:sldMk cId="30513756" sldId="265"/>
        </pc:sldMkLst>
        <pc:spChg chg="mod">
          <ac:chgData name="Laura Paloušová" userId="S::laura.palousova@gozhorice.onmicrosoft.com::b9f74ce7-96d8-4b05-82c0-11a22212764c" providerId="AD" clId="Web-{BBB1CDA2-0125-4CE9-8F7A-FB9EA881D7AE}" dt="2024-02-25T18:26:17.844" v="4" actId="20577"/>
          <ac:spMkLst>
            <pc:docMk/>
            <pc:sldMk cId="30513756" sldId="265"/>
            <ac:spMk id="4" creationId="{96FDA312-BFC9-A37F-72C8-6E5B63A0FBFA}"/>
          </ac:spMkLst>
        </pc:spChg>
      </pc:sldChg>
    </pc:docChg>
  </pc:docChgLst>
  <pc:docChgLst>
    <pc:chgData name="Klára Máslová" userId="d8e95aa1-6f80-4c4d-945c-a5d896c7e7f7" providerId="ADAL" clId="{D90C2625-2C01-EC4A-90DB-4EBC2245E3D7}"/>
    <pc:docChg chg="modSld">
      <pc:chgData name="Klára Máslová" userId="d8e95aa1-6f80-4c4d-945c-a5d896c7e7f7" providerId="ADAL" clId="{D90C2625-2C01-EC4A-90DB-4EBC2245E3D7}" dt="2024-03-22T09:01:02.652" v="6" actId="1076"/>
      <pc:docMkLst>
        <pc:docMk/>
      </pc:docMkLst>
      <pc:sldChg chg="addSp modSp">
        <pc:chgData name="Klára Máslová" userId="d8e95aa1-6f80-4c4d-945c-a5d896c7e7f7" providerId="ADAL" clId="{D90C2625-2C01-EC4A-90DB-4EBC2245E3D7}" dt="2024-03-22T09:01:02.652" v="6" actId="1076"/>
        <pc:sldMkLst>
          <pc:docMk/>
          <pc:sldMk cId="3862885753" sldId="257"/>
        </pc:sldMkLst>
        <pc:picChg chg="add mod">
          <ac:chgData name="Klára Máslová" userId="d8e95aa1-6f80-4c4d-945c-a5d896c7e7f7" providerId="ADAL" clId="{D90C2625-2C01-EC4A-90DB-4EBC2245E3D7}" dt="2024-03-22T09:01:02.652" v="6" actId="1076"/>
          <ac:picMkLst>
            <pc:docMk/>
            <pc:sldMk cId="3862885753" sldId="257"/>
            <ac:picMk id="7" creationId="{07CCCA64-946D-5F24-294A-AC2261C57928}"/>
          </ac:picMkLst>
        </pc:picChg>
      </pc:sldChg>
    </pc:docChg>
  </pc:docChgLst>
  <pc:docChgLst>
    <pc:chgData name="Matyáš Fiutowski" userId="S::matyas.fiutowski@gozhorice.onmicrosoft.com::4b4b98d0-9340-4f41-ada0-b0a1ab05197f" providerId="AD" clId="Web-{6E3A1A46-18C2-47F1-A87B-64D1B61D1390}"/>
    <pc:docChg chg="delSld modSld">
      <pc:chgData name="Matyáš Fiutowski" userId="S::matyas.fiutowski@gozhorice.onmicrosoft.com::4b4b98d0-9340-4f41-ada0-b0a1ab05197f" providerId="AD" clId="Web-{6E3A1A46-18C2-47F1-A87B-64D1B61D1390}" dt="2024-02-25T12:38:01.633" v="1082"/>
      <pc:docMkLst>
        <pc:docMk/>
      </pc:docMkLst>
      <pc:sldChg chg="addSp delSp modSp">
        <pc:chgData name="Matyáš Fiutowski" userId="S::matyas.fiutowski@gozhorice.onmicrosoft.com::4b4b98d0-9340-4f41-ada0-b0a1ab05197f" providerId="AD" clId="Web-{6E3A1A46-18C2-47F1-A87B-64D1B61D1390}" dt="2024-02-25T12:38:01.633" v="1082"/>
        <pc:sldMkLst>
          <pc:docMk/>
          <pc:sldMk cId="1829410282" sldId="259"/>
        </pc:sldMkLst>
        <pc:spChg chg="mod">
          <ac:chgData name="Matyáš Fiutowski" userId="S::matyas.fiutowski@gozhorice.onmicrosoft.com::4b4b98d0-9340-4f41-ada0-b0a1ab05197f" providerId="AD" clId="Web-{6E3A1A46-18C2-47F1-A87B-64D1B61D1390}" dt="2024-02-25T12:20:03.327" v="395" actId="20577"/>
          <ac:spMkLst>
            <pc:docMk/>
            <pc:sldMk cId="1829410282" sldId="259"/>
            <ac:spMk id="2" creationId="{F4C5DFE7-C8EA-5056-700C-E8755274A338}"/>
          </ac:spMkLst>
        </pc:spChg>
        <pc:spChg chg="mod">
          <ac:chgData name="Matyáš Fiutowski" userId="S::matyas.fiutowski@gozhorice.onmicrosoft.com::4b4b98d0-9340-4f41-ada0-b0a1ab05197f" providerId="AD" clId="Web-{6E3A1A46-18C2-47F1-A87B-64D1B61D1390}" dt="2024-02-25T12:32:34.008" v="1050" actId="20577"/>
          <ac:spMkLst>
            <pc:docMk/>
            <pc:sldMk cId="1829410282" sldId="259"/>
            <ac:spMk id="4" creationId="{AD9E34D5-20F7-DF6A-76F6-75348FB42F01}"/>
          </ac:spMkLst>
        </pc:spChg>
        <pc:spChg chg="mod">
          <ac:chgData name="Matyáš Fiutowski" userId="S::matyas.fiutowski@gozhorice.onmicrosoft.com::4b4b98d0-9340-4f41-ada0-b0a1ab05197f" providerId="AD" clId="Web-{6E3A1A46-18C2-47F1-A87B-64D1B61D1390}" dt="2024-02-25T12:20:20.343" v="398" actId="20577"/>
          <ac:spMkLst>
            <pc:docMk/>
            <pc:sldMk cId="1829410282" sldId="259"/>
            <ac:spMk id="5" creationId="{31F79B67-9289-765F-33E1-B3CDD1AC66E3}"/>
          </ac:spMkLst>
        </pc:spChg>
        <pc:spChg chg="mod">
          <ac:chgData name="Matyáš Fiutowski" userId="S::matyas.fiutowski@gozhorice.onmicrosoft.com::4b4b98d0-9340-4f41-ada0-b0a1ab05197f" providerId="AD" clId="Web-{6E3A1A46-18C2-47F1-A87B-64D1B61D1390}" dt="2024-02-25T12:32:40.758" v="1051" actId="20577"/>
          <ac:spMkLst>
            <pc:docMk/>
            <pc:sldMk cId="1829410282" sldId="259"/>
            <ac:spMk id="6" creationId="{E972C81C-2454-34E1-7599-4CB40FEDC23D}"/>
          </ac:spMkLst>
        </pc:spChg>
        <pc:picChg chg="add del mod ord">
          <ac:chgData name="Matyáš Fiutowski" userId="S::matyas.fiutowski@gozhorice.onmicrosoft.com::4b4b98d0-9340-4f41-ada0-b0a1ab05197f" providerId="AD" clId="Web-{6E3A1A46-18C2-47F1-A87B-64D1B61D1390}" dt="2024-02-25T12:38:01.633" v="1082"/>
          <ac:picMkLst>
            <pc:docMk/>
            <pc:sldMk cId="1829410282" sldId="259"/>
            <ac:picMk id="7" creationId="{CFD7720B-EDCA-C20E-18E3-E6F6210D6358}"/>
          </ac:picMkLst>
        </pc:picChg>
      </pc:sldChg>
      <pc:sldChg chg="addSp modSp">
        <pc:chgData name="Matyáš Fiutowski" userId="S::matyas.fiutowski@gozhorice.onmicrosoft.com::4b4b98d0-9340-4f41-ada0-b0a1ab05197f" providerId="AD" clId="Web-{6E3A1A46-18C2-47F1-A87B-64D1B61D1390}" dt="2024-02-25T12:36:01.973" v="1069" actId="1076"/>
        <pc:sldMkLst>
          <pc:docMk/>
          <pc:sldMk cId="3614252992" sldId="260"/>
        </pc:sldMkLst>
        <pc:spChg chg="mod">
          <ac:chgData name="Matyáš Fiutowski" userId="S::matyas.fiutowski@gozhorice.onmicrosoft.com::4b4b98d0-9340-4f41-ada0-b0a1ab05197f" providerId="AD" clId="Web-{6E3A1A46-18C2-47F1-A87B-64D1B61D1390}" dt="2024-02-25T12:17:20.321" v="241" actId="20577"/>
          <ac:spMkLst>
            <pc:docMk/>
            <pc:sldMk cId="3614252992" sldId="260"/>
            <ac:spMk id="2" creationId="{57DB8693-650E-FBDC-F203-7E056D5327AE}"/>
          </ac:spMkLst>
        </pc:spChg>
        <pc:spChg chg="mod">
          <ac:chgData name="Matyáš Fiutowski" userId="S::matyas.fiutowski@gozhorice.onmicrosoft.com::4b4b98d0-9340-4f41-ada0-b0a1ab05197f" providerId="AD" clId="Web-{6E3A1A46-18C2-47F1-A87B-64D1B61D1390}" dt="2024-02-25T12:33:01.619" v="1053" actId="20577"/>
          <ac:spMkLst>
            <pc:docMk/>
            <pc:sldMk cId="3614252992" sldId="260"/>
            <ac:spMk id="4" creationId="{96FDA312-BFC9-A37F-72C8-6E5B63A0FBFA}"/>
          </ac:spMkLst>
        </pc:spChg>
        <pc:spChg chg="mod">
          <ac:chgData name="Matyáš Fiutowski" userId="S::matyas.fiutowski@gozhorice.onmicrosoft.com::4b4b98d0-9340-4f41-ada0-b0a1ab05197f" providerId="AD" clId="Web-{6E3A1A46-18C2-47F1-A87B-64D1B61D1390}" dt="2024-02-25T12:17:56.869" v="248" actId="20577"/>
          <ac:spMkLst>
            <pc:docMk/>
            <pc:sldMk cId="3614252992" sldId="260"/>
            <ac:spMk id="5" creationId="{21727862-FEEF-08DE-9360-0B290E82752C}"/>
          </ac:spMkLst>
        </pc:spChg>
        <pc:spChg chg="mod">
          <ac:chgData name="Matyáš Fiutowski" userId="S::matyas.fiutowski@gozhorice.onmicrosoft.com::4b4b98d0-9340-4f41-ada0-b0a1ab05197f" providerId="AD" clId="Web-{6E3A1A46-18C2-47F1-A87B-64D1B61D1390}" dt="2024-02-25T12:33:31.545" v="1061" actId="20577"/>
          <ac:spMkLst>
            <pc:docMk/>
            <pc:sldMk cId="3614252992" sldId="260"/>
            <ac:spMk id="6" creationId="{3C6167B9-CC5A-4F11-01FE-32C7DB702E33}"/>
          </ac:spMkLst>
        </pc:spChg>
        <pc:picChg chg="add mod">
          <ac:chgData name="Matyáš Fiutowski" userId="S::matyas.fiutowski@gozhorice.onmicrosoft.com::4b4b98d0-9340-4f41-ada0-b0a1ab05197f" providerId="AD" clId="Web-{6E3A1A46-18C2-47F1-A87B-64D1B61D1390}" dt="2024-02-25T12:36:01.973" v="1069" actId="1076"/>
          <ac:picMkLst>
            <pc:docMk/>
            <pc:sldMk cId="3614252992" sldId="260"/>
            <ac:picMk id="7" creationId="{FAEE3E94-B3B9-C18D-07BD-E0BFA9C052B0}"/>
          </ac:picMkLst>
        </pc:picChg>
      </pc:sldChg>
      <pc:sldChg chg="addSp modSp">
        <pc:chgData name="Matyáš Fiutowski" userId="S::matyas.fiutowski@gozhorice.onmicrosoft.com::4b4b98d0-9340-4f41-ada0-b0a1ab05197f" providerId="AD" clId="Web-{6E3A1A46-18C2-47F1-A87B-64D1B61D1390}" dt="2024-02-25T12:37:08.585" v="1077" actId="1076"/>
        <pc:sldMkLst>
          <pc:docMk/>
          <pc:sldMk cId="3492534767" sldId="261"/>
        </pc:sldMkLst>
        <pc:spChg chg="mod">
          <ac:chgData name="Matyáš Fiutowski" userId="S::matyas.fiutowski@gozhorice.onmicrosoft.com::4b4b98d0-9340-4f41-ada0-b0a1ab05197f" providerId="AD" clId="Web-{6E3A1A46-18C2-47F1-A87B-64D1B61D1390}" dt="2024-02-25T12:34:13.171" v="1065" actId="20577"/>
          <ac:spMkLst>
            <pc:docMk/>
            <pc:sldMk cId="3492534767" sldId="261"/>
            <ac:spMk id="4" creationId="{D76C9832-011D-60BE-1C16-5391E7137061}"/>
          </ac:spMkLst>
        </pc:spChg>
        <pc:spChg chg="mod">
          <ac:chgData name="Matyáš Fiutowski" userId="S::matyas.fiutowski@gozhorice.onmicrosoft.com::4b4b98d0-9340-4f41-ada0-b0a1ab05197f" providerId="AD" clId="Web-{6E3A1A46-18C2-47F1-A87B-64D1B61D1390}" dt="2024-02-25T12:14:21.924" v="29" actId="20577"/>
          <ac:spMkLst>
            <pc:docMk/>
            <pc:sldMk cId="3492534767" sldId="261"/>
            <ac:spMk id="5" creationId="{CB3F598D-D68C-FE5E-B168-5EA76CE6E007}"/>
          </ac:spMkLst>
        </pc:spChg>
        <pc:spChg chg="mod">
          <ac:chgData name="Matyáš Fiutowski" userId="S::matyas.fiutowski@gozhorice.onmicrosoft.com::4b4b98d0-9340-4f41-ada0-b0a1ab05197f" providerId="AD" clId="Web-{6E3A1A46-18C2-47F1-A87B-64D1B61D1390}" dt="2024-02-25T12:33:53.296" v="1063" actId="20577"/>
          <ac:spMkLst>
            <pc:docMk/>
            <pc:sldMk cId="3492534767" sldId="261"/>
            <ac:spMk id="6" creationId="{8387DF80-527D-EA86-EE64-0E7F271534D9}"/>
          </ac:spMkLst>
        </pc:spChg>
        <pc:picChg chg="add mod ord">
          <ac:chgData name="Matyáš Fiutowski" userId="S::matyas.fiutowski@gozhorice.onmicrosoft.com::4b4b98d0-9340-4f41-ada0-b0a1ab05197f" providerId="AD" clId="Web-{6E3A1A46-18C2-47F1-A87B-64D1B61D1390}" dt="2024-02-25T12:37:08.585" v="1077" actId="1076"/>
          <ac:picMkLst>
            <pc:docMk/>
            <pc:sldMk cId="3492534767" sldId="261"/>
            <ac:picMk id="7" creationId="{E6D25B5A-DAE1-A949-FFDC-436373767234}"/>
          </ac:picMkLst>
        </pc:picChg>
      </pc:sldChg>
      <pc:sldChg chg="modSp">
        <pc:chgData name="Matyáš Fiutowski" userId="S::matyas.fiutowski@gozhorice.onmicrosoft.com::4b4b98d0-9340-4f41-ada0-b0a1ab05197f" providerId="AD" clId="Web-{6E3A1A46-18C2-47F1-A87B-64D1B61D1390}" dt="2024-02-25T12:28:09.546" v="885" actId="20577"/>
        <pc:sldMkLst>
          <pc:docMk/>
          <pc:sldMk cId="2290401341" sldId="262"/>
        </pc:sldMkLst>
        <pc:spChg chg="mod">
          <ac:chgData name="Matyáš Fiutowski" userId="S::matyas.fiutowski@gozhorice.onmicrosoft.com::4b4b98d0-9340-4f41-ada0-b0a1ab05197f" providerId="AD" clId="Web-{6E3A1A46-18C2-47F1-A87B-64D1B61D1390}" dt="2024-02-25T12:12:31.467" v="3" actId="20577"/>
          <ac:spMkLst>
            <pc:docMk/>
            <pc:sldMk cId="2290401341" sldId="262"/>
            <ac:spMk id="5" creationId="{DE3610AB-A203-AF6E-A087-CA7634229EEB}"/>
          </ac:spMkLst>
        </pc:spChg>
        <pc:spChg chg="mod">
          <ac:chgData name="Matyáš Fiutowski" userId="S::matyas.fiutowski@gozhorice.onmicrosoft.com::4b4b98d0-9340-4f41-ada0-b0a1ab05197f" providerId="AD" clId="Web-{6E3A1A46-18C2-47F1-A87B-64D1B61D1390}" dt="2024-02-25T12:28:09.546" v="885" actId="20577"/>
          <ac:spMkLst>
            <pc:docMk/>
            <pc:sldMk cId="2290401341" sldId="262"/>
            <ac:spMk id="6" creationId="{C2D1908F-DBF0-A13E-8654-8B7EA9A0A8D6}"/>
          </ac:spMkLst>
        </pc:spChg>
      </pc:sldChg>
      <pc:sldChg chg="modSp">
        <pc:chgData name="Matyáš Fiutowski" userId="S::matyas.fiutowski@gozhorice.onmicrosoft.com::4b4b98d0-9340-4f41-ada0-b0a1ab05197f" providerId="AD" clId="Web-{6E3A1A46-18C2-47F1-A87B-64D1B61D1390}" dt="2024-02-25T12:32:09.117" v="1044" actId="20577"/>
        <pc:sldMkLst>
          <pc:docMk/>
          <pc:sldMk cId="335429880" sldId="263"/>
        </pc:sldMkLst>
        <pc:spChg chg="mod">
          <ac:chgData name="Matyáš Fiutowski" userId="S::matyas.fiutowski@gozhorice.onmicrosoft.com::4b4b98d0-9340-4f41-ada0-b0a1ab05197f" providerId="AD" clId="Web-{6E3A1A46-18C2-47F1-A87B-64D1B61D1390}" dt="2024-02-25T12:13:43.954" v="18" actId="20577"/>
          <ac:spMkLst>
            <pc:docMk/>
            <pc:sldMk cId="335429880" sldId="263"/>
            <ac:spMk id="4" creationId="{D0471F76-BB89-5BDE-7A4D-5FD7E92C9D7F}"/>
          </ac:spMkLst>
        </pc:spChg>
        <pc:spChg chg="mod">
          <ac:chgData name="Matyáš Fiutowski" userId="S::matyas.fiutowski@gozhorice.onmicrosoft.com::4b4b98d0-9340-4f41-ada0-b0a1ab05197f" providerId="AD" clId="Web-{6E3A1A46-18C2-47F1-A87B-64D1B61D1390}" dt="2024-02-25T12:13:18.453" v="14" actId="20577"/>
          <ac:spMkLst>
            <pc:docMk/>
            <pc:sldMk cId="335429880" sldId="263"/>
            <ac:spMk id="5" creationId="{CEA3A878-8F46-60B3-0982-D3F51DA7EDAB}"/>
          </ac:spMkLst>
        </pc:spChg>
        <pc:spChg chg="mod">
          <ac:chgData name="Matyáš Fiutowski" userId="S::matyas.fiutowski@gozhorice.onmicrosoft.com::4b4b98d0-9340-4f41-ada0-b0a1ab05197f" providerId="AD" clId="Web-{6E3A1A46-18C2-47F1-A87B-64D1B61D1390}" dt="2024-02-25T12:32:09.117" v="1044" actId="20577"/>
          <ac:spMkLst>
            <pc:docMk/>
            <pc:sldMk cId="335429880" sldId="263"/>
            <ac:spMk id="6" creationId="{0C262EA7-05C8-5C3F-FF3D-A37459D53525}"/>
          </ac:spMkLst>
        </pc:spChg>
      </pc:sldChg>
      <pc:sldChg chg="del">
        <pc:chgData name="Matyáš Fiutowski" userId="S::matyas.fiutowski@gozhorice.onmicrosoft.com::4b4b98d0-9340-4f41-ada0-b0a1ab05197f" providerId="AD" clId="Web-{6E3A1A46-18C2-47F1-A87B-64D1B61D1390}" dt="2024-02-25T12:13:05.969" v="4"/>
        <pc:sldMkLst>
          <pc:docMk/>
          <pc:sldMk cId="643494366" sldId="269"/>
        </pc:sldMkLst>
      </pc:sldChg>
    </pc:docChg>
  </pc:docChgLst>
  <pc:docChgLst>
    <pc:chgData name="Laura Paloušová" userId="S::laura.palousova@gozhorice.onmicrosoft.com::b9f74ce7-96d8-4b05-82c0-11a22212764c" providerId="AD" clId="Web-{FD1D9545-9CC4-45D9-8BBF-53A3FAF7B1E2}"/>
    <pc:docChg chg="modSld">
      <pc:chgData name="Laura Paloušová" userId="S::laura.palousova@gozhorice.onmicrosoft.com::b9f74ce7-96d8-4b05-82c0-11a22212764c" providerId="AD" clId="Web-{FD1D9545-9CC4-45D9-8BBF-53A3FAF7B1E2}" dt="2024-01-29T15:25:01.745" v="697" actId="20577"/>
      <pc:docMkLst>
        <pc:docMk/>
      </pc:docMkLst>
      <pc:sldChg chg="modSp">
        <pc:chgData name="Laura Paloušová" userId="S::laura.palousova@gozhorice.onmicrosoft.com::b9f74ce7-96d8-4b05-82c0-11a22212764c" providerId="AD" clId="Web-{FD1D9545-9CC4-45D9-8BBF-53A3FAF7B1E2}" dt="2024-01-29T15:25:01.745" v="697" actId="20577"/>
        <pc:sldMkLst>
          <pc:docMk/>
          <pc:sldMk cId="1829410282" sldId="259"/>
        </pc:sldMkLst>
        <pc:spChg chg="mod">
          <ac:chgData name="Laura Paloušová" userId="S::laura.palousova@gozhorice.onmicrosoft.com::b9f74ce7-96d8-4b05-82c0-11a22212764c" providerId="AD" clId="Web-{FD1D9545-9CC4-45D9-8BBF-53A3FAF7B1E2}" dt="2024-01-29T15:25:01.745" v="697" actId="20577"/>
          <ac:spMkLst>
            <pc:docMk/>
            <pc:sldMk cId="1829410282" sldId="259"/>
            <ac:spMk id="4" creationId="{AD9E34D5-20F7-DF6A-76F6-75348FB42F01}"/>
          </ac:spMkLst>
        </pc:spChg>
      </pc:sldChg>
      <pc:sldChg chg="modSp">
        <pc:chgData name="Laura Paloušová" userId="S::laura.palousova@gozhorice.onmicrosoft.com::b9f74ce7-96d8-4b05-82c0-11a22212764c" providerId="AD" clId="Web-{FD1D9545-9CC4-45D9-8BBF-53A3FAF7B1E2}" dt="2024-01-29T15:05:18.051" v="364" actId="20577"/>
        <pc:sldMkLst>
          <pc:docMk/>
          <pc:sldMk cId="3492534767" sldId="261"/>
        </pc:sldMkLst>
        <pc:spChg chg="mod">
          <ac:chgData name="Laura Paloušová" userId="S::laura.palousova@gozhorice.onmicrosoft.com::b9f74ce7-96d8-4b05-82c0-11a22212764c" providerId="AD" clId="Web-{FD1D9545-9CC4-45D9-8BBF-53A3FAF7B1E2}" dt="2024-01-29T15:05:18.051" v="364" actId="20577"/>
          <ac:spMkLst>
            <pc:docMk/>
            <pc:sldMk cId="3492534767" sldId="261"/>
            <ac:spMk id="4" creationId="{D76C9832-011D-60BE-1C16-5391E7137061}"/>
          </ac:spMkLst>
        </pc:spChg>
      </pc:sldChg>
      <pc:sldChg chg="modSp">
        <pc:chgData name="Laura Paloušová" userId="S::laura.palousova@gozhorice.onmicrosoft.com::b9f74ce7-96d8-4b05-82c0-11a22212764c" providerId="AD" clId="Web-{FD1D9545-9CC4-45D9-8BBF-53A3FAF7B1E2}" dt="2024-01-29T15:01:58.427" v="241" actId="20577"/>
        <pc:sldMkLst>
          <pc:docMk/>
          <pc:sldMk cId="2290401341" sldId="262"/>
        </pc:sldMkLst>
        <pc:spChg chg="mod">
          <ac:chgData name="Laura Paloušová" userId="S::laura.palousova@gozhorice.onmicrosoft.com::b9f74ce7-96d8-4b05-82c0-11a22212764c" providerId="AD" clId="Web-{FD1D9545-9CC4-45D9-8BBF-53A3FAF7B1E2}" dt="2024-01-29T15:01:58.427" v="241" actId="20577"/>
          <ac:spMkLst>
            <pc:docMk/>
            <pc:sldMk cId="2290401341" sldId="262"/>
            <ac:spMk id="4" creationId="{715A9060-F3C7-2169-C53A-1C2792C1699A}"/>
          </ac:spMkLst>
        </pc:spChg>
      </pc:sldChg>
      <pc:sldChg chg="modSp">
        <pc:chgData name="Laura Paloušová" userId="S::laura.palousova@gozhorice.onmicrosoft.com::b9f74ce7-96d8-4b05-82c0-11a22212764c" providerId="AD" clId="Web-{FD1D9545-9CC4-45D9-8BBF-53A3FAF7B1E2}" dt="2024-01-29T15:10:31.245" v="521" actId="20577"/>
        <pc:sldMkLst>
          <pc:docMk/>
          <pc:sldMk cId="335429880" sldId="263"/>
        </pc:sldMkLst>
        <pc:spChg chg="mod">
          <ac:chgData name="Laura Paloušová" userId="S::laura.palousova@gozhorice.onmicrosoft.com::b9f74ce7-96d8-4b05-82c0-11a22212764c" providerId="AD" clId="Web-{FD1D9545-9CC4-45D9-8BBF-53A3FAF7B1E2}" dt="2024-01-29T15:10:31.245" v="521" actId="20577"/>
          <ac:spMkLst>
            <pc:docMk/>
            <pc:sldMk cId="335429880" sldId="263"/>
            <ac:spMk id="4" creationId="{D0471F76-BB89-5BDE-7A4D-5FD7E92C9D7F}"/>
          </ac:spMkLst>
        </pc:spChg>
      </pc:sldChg>
    </pc:docChg>
  </pc:docChgLst>
  <pc:docChgLst>
    <pc:chgData name="Klára Máslová" userId="d8e95aa1-6f80-4c4d-945c-a5d896c7e7f7" providerId="ADAL" clId="{CF790C74-5D88-47FE-AD92-48480DDB3617}"/>
    <pc:docChg chg="undo custSel addSld modSld sldOrd">
      <pc:chgData name="Klára Máslová" userId="d8e95aa1-6f80-4c4d-945c-a5d896c7e7f7" providerId="ADAL" clId="{CF790C74-5D88-47FE-AD92-48480DDB3617}" dt="2024-02-25T19:14:56.746" v="2592" actId="20577"/>
      <pc:docMkLst>
        <pc:docMk/>
      </pc:docMkLst>
      <pc:sldChg chg="modSp mod">
        <pc:chgData name="Klára Máslová" userId="d8e95aa1-6f80-4c4d-945c-a5d896c7e7f7" providerId="ADAL" clId="{CF790C74-5D88-47FE-AD92-48480DDB3617}" dt="2024-02-25T19:14:56.746" v="2592" actId="20577"/>
        <pc:sldMkLst>
          <pc:docMk/>
          <pc:sldMk cId="1419966778" sldId="256"/>
        </pc:sldMkLst>
        <pc:spChg chg="mod">
          <ac:chgData name="Klára Máslová" userId="d8e95aa1-6f80-4c4d-945c-a5d896c7e7f7" providerId="ADAL" clId="{CF790C74-5D88-47FE-AD92-48480DDB3617}" dt="2024-02-25T19:14:56.746" v="2592" actId="20577"/>
          <ac:spMkLst>
            <pc:docMk/>
            <pc:sldMk cId="1419966778" sldId="256"/>
            <ac:spMk id="3" creationId="{4DF0C7C4-CB77-DAC0-0157-C0B591F03E9F}"/>
          </ac:spMkLst>
        </pc:spChg>
      </pc:sldChg>
      <pc:sldChg chg="modSp mod">
        <pc:chgData name="Klára Máslová" userId="d8e95aa1-6f80-4c4d-945c-a5d896c7e7f7" providerId="ADAL" clId="{CF790C74-5D88-47FE-AD92-48480DDB3617}" dt="2024-02-07T11:30:57.203" v="2073" actId="207"/>
        <pc:sldMkLst>
          <pc:docMk/>
          <pc:sldMk cId="3862885753" sldId="257"/>
        </pc:sldMkLst>
        <pc:spChg chg="mod">
          <ac:chgData name="Klára Máslová" userId="d8e95aa1-6f80-4c4d-945c-a5d896c7e7f7" providerId="ADAL" clId="{CF790C74-5D88-47FE-AD92-48480DDB3617}" dt="2024-02-04T19:36:53.231" v="703" actId="14100"/>
          <ac:spMkLst>
            <pc:docMk/>
            <pc:sldMk cId="3862885753" sldId="257"/>
            <ac:spMk id="2" creationId="{0BCE778E-27EA-E9D2-2E71-BBC7FFF0F704}"/>
          </ac:spMkLst>
        </pc:spChg>
        <pc:spChg chg="mod">
          <ac:chgData name="Klára Máslová" userId="d8e95aa1-6f80-4c4d-945c-a5d896c7e7f7" providerId="ADAL" clId="{CF790C74-5D88-47FE-AD92-48480DDB3617}" dt="2024-02-07T11:30:46.536" v="2070" actId="207"/>
          <ac:spMkLst>
            <pc:docMk/>
            <pc:sldMk cId="3862885753" sldId="257"/>
            <ac:spMk id="4" creationId="{0FA8B5AA-4B43-81FF-7A00-75BFE96540C1}"/>
          </ac:spMkLst>
        </pc:spChg>
        <pc:spChg chg="mod">
          <ac:chgData name="Klára Máslová" userId="d8e95aa1-6f80-4c4d-945c-a5d896c7e7f7" providerId="ADAL" clId="{CF790C74-5D88-47FE-AD92-48480DDB3617}" dt="2024-02-04T19:47:34.532" v="1063" actId="20577"/>
          <ac:spMkLst>
            <pc:docMk/>
            <pc:sldMk cId="3862885753" sldId="257"/>
            <ac:spMk id="5" creationId="{DBA938EE-E8D6-4041-064B-F5CED9B5FE44}"/>
          </ac:spMkLst>
        </pc:spChg>
        <pc:spChg chg="mod">
          <ac:chgData name="Klára Máslová" userId="d8e95aa1-6f80-4c4d-945c-a5d896c7e7f7" providerId="ADAL" clId="{CF790C74-5D88-47FE-AD92-48480DDB3617}" dt="2024-02-07T11:30:57.203" v="2073" actId="207"/>
          <ac:spMkLst>
            <pc:docMk/>
            <pc:sldMk cId="3862885753" sldId="257"/>
            <ac:spMk id="6" creationId="{B597B600-D1B6-712F-100C-1C877E3FC0A9}"/>
          </ac:spMkLst>
        </pc:spChg>
      </pc:sldChg>
      <pc:sldChg chg="modSp mod">
        <pc:chgData name="Klára Máslová" userId="d8e95aa1-6f80-4c4d-945c-a5d896c7e7f7" providerId="ADAL" clId="{CF790C74-5D88-47FE-AD92-48480DDB3617}" dt="2024-02-25T18:58:08.877" v="2445" actId="20577"/>
        <pc:sldMkLst>
          <pc:docMk/>
          <pc:sldMk cId="3939811749" sldId="258"/>
        </pc:sldMkLst>
        <pc:spChg chg="mod">
          <ac:chgData name="Klára Máslová" userId="d8e95aa1-6f80-4c4d-945c-a5d896c7e7f7" providerId="ADAL" clId="{CF790C74-5D88-47FE-AD92-48480DDB3617}" dt="2024-02-07T11:37:45.466" v="2342" actId="14100"/>
          <ac:spMkLst>
            <pc:docMk/>
            <pc:sldMk cId="3939811749" sldId="258"/>
            <ac:spMk id="2" creationId="{6114598C-8F92-7A3E-2CD9-7D911AFDB428}"/>
          </ac:spMkLst>
        </pc:spChg>
        <pc:spChg chg="mod">
          <ac:chgData name="Klára Máslová" userId="d8e95aa1-6f80-4c4d-945c-a5d896c7e7f7" providerId="ADAL" clId="{CF790C74-5D88-47FE-AD92-48480DDB3617}" dt="2024-02-25T18:57:13.184" v="2382" actId="20577"/>
          <ac:spMkLst>
            <pc:docMk/>
            <pc:sldMk cId="3939811749" sldId="258"/>
            <ac:spMk id="4" creationId="{D0471F76-BB89-5BDE-7A4D-5FD7E92C9D7F}"/>
          </ac:spMkLst>
        </pc:spChg>
        <pc:spChg chg="mod">
          <ac:chgData name="Klára Máslová" userId="d8e95aa1-6f80-4c4d-945c-a5d896c7e7f7" providerId="ADAL" clId="{CF790C74-5D88-47FE-AD92-48480DDB3617}" dt="2024-02-04T19:35:09.127" v="702" actId="20577"/>
          <ac:spMkLst>
            <pc:docMk/>
            <pc:sldMk cId="3939811749" sldId="258"/>
            <ac:spMk id="5" creationId="{CEA3A878-8F46-60B3-0982-D3F51DA7EDAB}"/>
          </ac:spMkLst>
        </pc:spChg>
        <pc:spChg chg="mod">
          <ac:chgData name="Klára Máslová" userId="d8e95aa1-6f80-4c4d-945c-a5d896c7e7f7" providerId="ADAL" clId="{CF790C74-5D88-47FE-AD92-48480DDB3617}" dt="2024-02-25T18:58:08.877" v="2445" actId="20577"/>
          <ac:spMkLst>
            <pc:docMk/>
            <pc:sldMk cId="3939811749" sldId="258"/>
            <ac:spMk id="6" creationId="{0C262EA7-05C8-5C3F-FF3D-A37459D53525}"/>
          </ac:spMkLst>
        </pc:spChg>
      </pc:sldChg>
      <pc:sldChg chg="modSp mod">
        <pc:chgData name="Klára Máslová" userId="d8e95aa1-6f80-4c4d-945c-a5d896c7e7f7" providerId="ADAL" clId="{CF790C74-5D88-47FE-AD92-48480DDB3617}" dt="2024-02-25T18:58:46.442" v="2453" actId="20577"/>
        <pc:sldMkLst>
          <pc:docMk/>
          <pc:sldMk cId="1829410282" sldId="259"/>
        </pc:sldMkLst>
        <pc:spChg chg="mod">
          <ac:chgData name="Klára Máslová" userId="d8e95aa1-6f80-4c4d-945c-a5d896c7e7f7" providerId="ADAL" clId="{CF790C74-5D88-47FE-AD92-48480DDB3617}" dt="2024-02-07T11:27:27.901" v="2033"/>
          <ac:spMkLst>
            <pc:docMk/>
            <pc:sldMk cId="1829410282" sldId="259"/>
            <ac:spMk id="2" creationId="{F4C5DFE7-C8EA-5056-700C-E8755274A338}"/>
          </ac:spMkLst>
        </pc:spChg>
        <pc:spChg chg="mod">
          <ac:chgData name="Klára Máslová" userId="d8e95aa1-6f80-4c4d-945c-a5d896c7e7f7" providerId="ADAL" clId="{CF790C74-5D88-47FE-AD92-48480DDB3617}" dt="2024-02-07T11:27:27.901" v="2033"/>
          <ac:spMkLst>
            <pc:docMk/>
            <pc:sldMk cId="1829410282" sldId="259"/>
            <ac:spMk id="3" creationId="{8E9975D6-D9BD-E782-AFA3-49CE5A7A763D}"/>
          </ac:spMkLst>
        </pc:spChg>
        <pc:spChg chg="mod">
          <ac:chgData name="Klára Máslová" userId="d8e95aa1-6f80-4c4d-945c-a5d896c7e7f7" providerId="ADAL" clId="{CF790C74-5D88-47FE-AD92-48480DDB3617}" dt="2024-02-07T11:27:27.901" v="2033"/>
          <ac:spMkLst>
            <pc:docMk/>
            <pc:sldMk cId="1829410282" sldId="259"/>
            <ac:spMk id="4" creationId="{AD9E34D5-20F7-DF6A-76F6-75348FB42F01}"/>
          </ac:spMkLst>
        </pc:spChg>
        <pc:spChg chg="mod">
          <ac:chgData name="Klára Máslová" userId="d8e95aa1-6f80-4c4d-945c-a5d896c7e7f7" providerId="ADAL" clId="{CF790C74-5D88-47FE-AD92-48480DDB3617}" dt="2024-02-25T18:58:43.924" v="2452" actId="20577"/>
          <ac:spMkLst>
            <pc:docMk/>
            <pc:sldMk cId="1829410282" sldId="259"/>
            <ac:spMk id="5" creationId="{31F79B67-9289-765F-33E1-B3CDD1AC66E3}"/>
          </ac:spMkLst>
        </pc:spChg>
        <pc:spChg chg="mod">
          <ac:chgData name="Klára Máslová" userId="d8e95aa1-6f80-4c4d-945c-a5d896c7e7f7" providerId="ADAL" clId="{CF790C74-5D88-47FE-AD92-48480DDB3617}" dt="2024-02-25T18:58:46.442" v="2453" actId="20577"/>
          <ac:spMkLst>
            <pc:docMk/>
            <pc:sldMk cId="1829410282" sldId="259"/>
            <ac:spMk id="6" creationId="{E972C81C-2454-34E1-7599-4CB40FEDC23D}"/>
          </ac:spMkLst>
        </pc:spChg>
      </pc:sldChg>
      <pc:sldChg chg="modSp mod ord">
        <pc:chgData name="Klára Máslová" userId="d8e95aa1-6f80-4c4d-945c-a5d896c7e7f7" providerId="ADAL" clId="{CF790C74-5D88-47FE-AD92-48480DDB3617}" dt="2024-02-25T19:00:01.990" v="2464" actId="20577"/>
        <pc:sldMkLst>
          <pc:docMk/>
          <pc:sldMk cId="3614252992" sldId="260"/>
        </pc:sldMkLst>
        <pc:spChg chg="mod">
          <ac:chgData name="Klára Máslová" userId="d8e95aa1-6f80-4c4d-945c-a5d896c7e7f7" providerId="ADAL" clId="{CF790C74-5D88-47FE-AD92-48480DDB3617}" dt="2024-02-07T11:27:41.718" v="2035"/>
          <ac:spMkLst>
            <pc:docMk/>
            <pc:sldMk cId="3614252992" sldId="260"/>
            <ac:spMk id="2" creationId="{57DB8693-650E-FBDC-F203-7E056D5327AE}"/>
          </ac:spMkLst>
        </pc:spChg>
        <pc:spChg chg="mod">
          <ac:chgData name="Klára Máslová" userId="d8e95aa1-6f80-4c4d-945c-a5d896c7e7f7" providerId="ADAL" clId="{CF790C74-5D88-47FE-AD92-48480DDB3617}" dt="2024-02-07T11:27:41.718" v="2035"/>
          <ac:spMkLst>
            <pc:docMk/>
            <pc:sldMk cId="3614252992" sldId="260"/>
            <ac:spMk id="3" creationId="{A98B6675-4A87-0E9D-5D16-E1D849AABA3D}"/>
          </ac:spMkLst>
        </pc:spChg>
        <pc:spChg chg="mod">
          <ac:chgData name="Klára Máslová" userId="d8e95aa1-6f80-4c4d-945c-a5d896c7e7f7" providerId="ADAL" clId="{CF790C74-5D88-47FE-AD92-48480DDB3617}" dt="2024-02-07T11:27:41.718" v="2035"/>
          <ac:spMkLst>
            <pc:docMk/>
            <pc:sldMk cId="3614252992" sldId="260"/>
            <ac:spMk id="4" creationId="{96FDA312-BFC9-A37F-72C8-6E5B63A0FBFA}"/>
          </ac:spMkLst>
        </pc:spChg>
        <pc:spChg chg="mod">
          <ac:chgData name="Klára Máslová" userId="d8e95aa1-6f80-4c4d-945c-a5d896c7e7f7" providerId="ADAL" clId="{CF790C74-5D88-47FE-AD92-48480DDB3617}" dt="2024-02-25T18:59:59.386" v="2463" actId="20577"/>
          <ac:spMkLst>
            <pc:docMk/>
            <pc:sldMk cId="3614252992" sldId="260"/>
            <ac:spMk id="5" creationId="{21727862-FEEF-08DE-9360-0B290E82752C}"/>
          </ac:spMkLst>
        </pc:spChg>
        <pc:spChg chg="mod">
          <ac:chgData name="Klára Máslová" userId="d8e95aa1-6f80-4c4d-945c-a5d896c7e7f7" providerId="ADAL" clId="{CF790C74-5D88-47FE-AD92-48480DDB3617}" dt="2024-02-25T19:00:01.990" v="2464" actId="20577"/>
          <ac:spMkLst>
            <pc:docMk/>
            <pc:sldMk cId="3614252992" sldId="260"/>
            <ac:spMk id="6" creationId="{3C6167B9-CC5A-4F11-01FE-32C7DB702E33}"/>
          </ac:spMkLst>
        </pc:spChg>
      </pc:sldChg>
      <pc:sldChg chg="modSp mod">
        <pc:chgData name="Klára Máslová" userId="d8e95aa1-6f80-4c4d-945c-a5d896c7e7f7" providerId="ADAL" clId="{CF790C74-5D88-47FE-AD92-48480DDB3617}" dt="2024-02-25T19:00:49.466" v="2470" actId="20577"/>
        <pc:sldMkLst>
          <pc:docMk/>
          <pc:sldMk cId="3492534767" sldId="261"/>
        </pc:sldMkLst>
        <pc:spChg chg="mod">
          <ac:chgData name="Klára Máslová" userId="d8e95aa1-6f80-4c4d-945c-a5d896c7e7f7" providerId="ADAL" clId="{CF790C74-5D88-47FE-AD92-48480DDB3617}" dt="2024-02-07T11:28:23.949" v="2052"/>
          <ac:spMkLst>
            <pc:docMk/>
            <pc:sldMk cId="3492534767" sldId="261"/>
            <ac:spMk id="2" creationId="{BD97A250-E575-5EC1-A61D-BEB66072B089}"/>
          </ac:spMkLst>
        </pc:spChg>
        <pc:spChg chg="mod">
          <ac:chgData name="Klára Máslová" userId="d8e95aa1-6f80-4c4d-945c-a5d896c7e7f7" providerId="ADAL" clId="{CF790C74-5D88-47FE-AD92-48480DDB3617}" dt="2024-02-07T11:28:23.949" v="2052"/>
          <ac:spMkLst>
            <pc:docMk/>
            <pc:sldMk cId="3492534767" sldId="261"/>
            <ac:spMk id="3" creationId="{96D0B9C5-F23E-E205-C5A9-FFA3B985F9C5}"/>
          </ac:spMkLst>
        </pc:spChg>
        <pc:spChg chg="mod">
          <ac:chgData name="Klára Máslová" userId="d8e95aa1-6f80-4c4d-945c-a5d896c7e7f7" providerId="ADAL" clId="{CF790C74-5D88-47FE-AD92-48480DDB3617}" dt="2024-02-07T11:28:23.949" v="2052"/>
          <ac:spMkLst>
            <pc:docMk/>
            <pc:sldMk cId="3492534767" sldId="261"/>
            <ac:spMk id="4" creationId="{D76C9832-011D-60BE-1C16-5391E7137061}"/>
          </ac:spMkLst>
        </pc:spChg>
        <pc:spChg chg="mod">
          <ac:chgData name="Klára Máslová" userId="d8e95aa1-6f80-4c4d-945c-a5d896c7e7f7" providerId="ADAL" clId="{CF790C74-5D88-47FE-AD92-48480DDB3617}" dt="2024-02-25T19:00:49.466" v="2470" actId="20577"/>
          <ac:spMkLst>
            <pc:docMk/>
            <pc:sldMk cId="3492534767" sldId="261"/>
            <ac:spMk id="5" creationId="{CB3F598D-D68C-FE5E-B168-5EA76CE6E007}"/>
          </ac:spMkLst>
        </pc:spChg>
        <pc:spChg chg="mod">
          <ac:chgData name="Klára Máslová" userId="d8e95aa1-6f80-4c4d-945c-a5d896c7e7f7" providerId="ADAL" clId="{CF790C74-5D88-47FE-AD92-48480DDB3617}" dt="2024-02-25T19:00:46.471" v="2469" actId="20577"/>
          <ac:spMkLst>
            <pc:docMk/>
            <pc:sldMk cId="3492534767" sldId="261"/>
            <ac:spMk id="6" creationId="{8387DF80-527D-EA86-EE64-0E7F271534D9}"/>
          </ac:spMkLst>
        </pc:spChg>
      </pc:sldChg>
      <pc:sldChg chg="modSp mod">
        <pc:chgData name="Klára Máslová" userId="d8e95aa1-6f80-4c4d-945c-a5d896c7e7f7" providerId="ADAL" clId="{CF790C74-5D88-47FE-AD92-48480DDB3617}" dt="2024-02-25T18:55:26.267" v="2356" actId="20577"/>
        <pc:sldMkLst>
          <pc:docMk/>
          <pc:sldMk cId="2290401341" sldId="262"/>
        </pc:sldMkLst>
        <pc:spChg chg="mod">
          <ac:chgData name="Klára Máslová" userId="d8e95aa1-6f80-4c4d-945c-a5d896c7e7f7" providerId="ADAL" clId="{CF790C74-5D88-47FE-AD92-48480DDB3617}" dt="2024-02-04T19:24:34.177" v="189" actId="255"/>
          <ac:spMkLst>
            <pc:docMk/>
            <pc:sldMk cId="2290401341" sldId="262"/>
            <ac:spMk id="2" creationId="{13DEF41E-C8BF-021B-1B56-EB34759B30E2}"/>
          </ac:spMkLst>
        </pc:spChg>
        <pc:spChg chg="mod">
          <ac:chgData name="Klára Máslová" userId="d8e95aa1-6f80-4c4d-945c-a5d896c7e7f7" providerId="ADAL" clId="{CF790C74-5D88-47FE-AD92-48480DDB3617}" dt="2024-02-07T11:26:46.929" v="2029"/>
          <ac:spMkLst>
            <pc:docMk/>
            <pc:sldMk cId="2290401341" sldId="262"/>
            <ac:spMk id="3" creationId="{45428EB8-E4D3-2858-E3C5-B9F3A7C9690C}"/>
          </ac:spMkLst>
        </pc:spChg>
        <pc:spChg chg="mod">
          <ac:chgData name="Klára Máslová" userId="d8e95aa1-6f80-4c4d-945c-a5d896c7e7f7" providerId="ADAL" clId="{CF790C74-5D88-47FE-AD92-48480DDB3617}" dt="2024-02-07T11:26:46.929" v="2029"/>
          <ac:spMkLst>
            <pc:docMk/>
            <pc:sldMk cId="2290401341" sldId="262"/>
            <ac:spMk id="4" creationId="{715A9060-F3C7-2169-C53A-1C2792C1699A}"/>
          </ac:spMkLst>
        </pc:spChg>
        <pc:spChg chg="mod">
          <ac:chgData name="Klára Máslová" userId="d8e95aa1-6f80-4c4d-945c-a5d896c7e7f7" providerId="ADAL" clId="{CF790C74-5D88-47FE-AD92-48480DDB3617}" dt="2024-02-25T18:55:26.267" v="2356" actId="20577"/>
          <ac:spMkLst>
            <pc:docMk/>
            <pc:sldMk cId="2290401341" sldId="262"/>
            <ac:spMk id="5" creationId="{DE3610AB-A203-AF6E-A087-CA7634229EEB}"/>
          </ac:spMkLst>
        </pc:spChg>
        <pc:spChg chg="mod">
          <ac:chgData name="Klára Máslová" userId="d8e95aa1-6f80-4c4d-945c-a5d896c7e7f7" providerId="ADAL" clId="{CF790C74-5D88-47FE-AD92-48480DDB3617}" dt="2024-02-25T18:55:23.425" v="2355" actId="20577"/>
          <ac:spMkLst>
            <pc:docMk/>
            <pc:sldMk cId="2290401341" sldId="262"/>
            <ac:spMk id="6" creationId="{C2D1908F-DBF0-A13E-8654-8B7EA9A0A8D6}"/>
          </ac:spMkLst>
        </pc:spChg>
      </pc:sldChg>
      <pc:sldChg chg="modSp mod">
        <pc:chgData name="Klára Máslová" userId="d8e95aa1-6f80-4c4d-945c-a5d896c7e7f7" providerId="ADAL" clId="{CF790C74-5D88-47FE-AD92-48480DDB3617}" dt="2024-02-25T18:58:14.637" v="2446" actId="20577"/>
        <pc:sldMkLst>
          <pc:docMk/>
          <pc:sldMk cId="335429880" sldId="263"/>
        </pc:sldMkLst>
        <pc:spChg chg="mod">
          <ac:chgData name="Klára Máslová" userId="d8e95aa1-6f80-4c4d-945c-a5d896c7e7f7" providerId="ADAL" clId="{CF790C74-5D88-47FE-AD92-48480DDB3617}" dt="2024-02-04T19:26:23.939" v="239" actId="14100"/>
          <ac:spMkLst>
            <pc:docMk/>
            <pc:sldMk cId="335429880" sldId="263"/>
            <ac:spMk id="2" creationId="{6114598C-8F92-7A3E-2CD9-7D911AFDB428}"/>
          </ac:spMkLst>
        </pc:spChg>
        <pc:spChg chg="mod">
          <ac:chgData name="Klára Máslová" userId="d8e95aa1-6f80-4c4d-945c-a5d896c7e7f7" providerId="ADAL" clId="{CF790C74-5D88-47FE-AD92-48480DDB3617}" dt="2024-02-07T11:27:12.327" v="2031"/>
          <ac:spMkLst>
            <pc:docMk/>
            <pc:sldMk cId="335429880" sldId="263"/>
            <ac:spMk id="3" creationId="{15C3CDB2-1AA4-5A84-3EC0-B743CB8773C9}"/>
          </ac:spMkLst>
        </pc:spChg>
        <pc:spChg chg="mod">
          <ac:chgData name="Klára Máslová" userId="d8e95aa1-6f80-4c4d-945c-a5d896c7e7f7" providerId="ADAL" clId="{CF790C74-5D88-47FE-AD92-48480DDB3617}" dt="2024-02-25T18:58:14.637" v="2446" actId="20577"/>
          <ac:spMkLst>
            <pc:docMk/>
            <pc:sldMk cId="335429880" sldId="263"/>
            <ac:spMk id="5" creationId="{CEA3A878-8F46-60B3-0982-D3F51DA7EDAB}"/>
          </ac:spMkLst>
        </pc:spChg>
        <pc:spChg chg="mod">
          <ac:chgData name="Klára Máslová" userId="d8e95aa1-6f80-4c4d-945c-a5d896c7e7f7" providerId="ADAL" clId="{CF790C74-5D88-47FE-AD92-48480DDB3617}" dt="2024-02-25T18:56:59.227" v="2366" actId="20577"/>
          <ac:spMkLst>
            <pc:docMk/>
            <pc:sldMk cId="335429880" sldId="263"/>
            <ac:spMk id="6" creationId="{0C262EA7-05C8-5C3F-FF3D-A37459D53525}"/>
          </ac:spMkLst>
        </pc:spChg>
      </pc:sldChg>
      <pc:sldChg chg="addSp delSp modSp mod">
        <pc:chgData name="Klára Máslová" userId="d8e95aa1-6f80-4c4d-945c-a5d896c7e7f7" providerId="ADAL" clId="{CF790C74-5D88-47FE-AD92-48480DDB3617}" dt="2024-02-25T19:07:56.830" v="2507" actId="1076"/>
        <pc:sldMkLst>
          <pc:docMk/>
          <pc:sldMk cId="44178557" sldId="264"/>
        </pc:sldMkLst>
        <pc:spChg chg="mod">
          <ac:chgData name="Klára Máslová" userId="d8e95aa1-6f80-4c4d-945c-a5d896c7e7f7" providerId="ADAL" clId="{CF790C74-5D88-47FE-AD92-48480DDB3617}" dt="2024-02-07T11:37:19.732" v="2340" actId="20577"/>
          <ac:spMkLst>
            <pc:docMk/>
            <pc:sldMk cId="44178557" sldId="264"/>
            <ac:spMk id="2" creationId="{F4C5DFE7-C8EA-5056-700C-E8755274A338}"/>
          </ac:spMkLst>
        </pc:spChg>
        <pc:spChg chg="mod">
          <ac:chgData name="Klára Máslová" userId="d8e95aa1-6f80-4c4d-945c-a5d896c7e7f7" providerId="ADAL" clId="{CF790C74-5D88-47FE-AD92-48480DDB3617}" dt="2024-02-25T19:06:05.004" v="2503" actId="20577"/>
          <ac:spMkLst>
            <pc:docMk/>
            <pc:sldMk cId="44178557" sldId="264"/>
            <ac:spMk id="4" creationId="{AD9E34D5-20F7-DF6A-76F6-75348FB42F01}"/>
          </ac:spMkLst>
        </pc:spChg>
        <pc:spChg chg="mod">
          <ac:chgData name="Klára Máslová" userId="d8e95aa1-6f80-4c4d-945c-a5d896c7e7f7" providerId="ADAL" clId="{CF790C74-5D88-47FE-AD92-48480DDB3617}" dt="2024-02-07T11:28:09.973" v="2050" actId="20577"/>
          <ac:spMkLst>
            <pc:docMk/>
            <pc:sldMk cId="44178557" sldId="264"/>
            <ac:spMk id="5" creationId="{31F79B67-9289-765F-33E1-B3CDD1AC66E3}"/>
          </ac:spMkLst>
        </pc:spChg>
        <pc:spChg chg="del">
          <ac:chgData name="Klára Máslová" userId="d8e95aa1-6f80-4c4d-945c-a5d896c7e7f7" providerId="ADAL" clId="{CF790C74-5D88-47FE-AD92-48480DDB3617}" dt="2024-02-25T19:07:47.279" v="2504"/>
          <ac:spMkLst>
            <pc:docMk/>
            <pc:sldMk cId="44178557" sldId="264"/>
            <ac:spMk id="6" creationId="{E972C81C-2454-34E1-7599-4CB40FEDC23D}"/>
          </ac:spMkLst>
        </pc:spChg>
        <pc:picChg chg="add mod">
          <ac:chgData name="Klára Máslová" userId="d8e95aa1-6f80-4c4d-945c-a5d896c7e7f7" providerId="ADAL" clId="{CF790C74-5D88-47FE-AD92-48480DDB3617}" dt="2024-02-25T19:07:56.830" v="2507" actId="1076"/>
          <ac:picMkLst>
            <pc:docMk/>
            <pc:sldMk cId="44178557" sldId="264"/>
            <ac:picMk id="1026" creationId="{DB280182-D00C-C8AF-F07D-170F40A0150E}"/>
          </ac:picMkLst>
        </pc:picChg>
      </pc:sldChg>
      <pc:sldChg chg="addSp delSp modSp mod">
        <pc:chgData name="Klára Máslová" userId="d8e95aa1-6f80-4c4d-945c-a5d896c7e7f7" providerId="ADAL" clId="{CF790C74-5D88-47FE-AD92-48480DDB3617}" dt="2024-02-25T19:11:21.477" v="2532" actId="1076"/>
        <pc:sldMkLst>
          <pc:docMk/>
          <pc:sldMk cId="30513756" sldId="265"/>
        </pc:sldMkLst>
        <pc:spChg chg="mod">
          <ac:chgData name="Klára Máslová" userId="d8e95aa1-6f80-4c4d-945c-a5d896c7e7f7" providerId="ADAL" clId="{CF790C74-5D88-47FE-AD92-48480DDB3617}" dt="2024-02-07T11:35:14.033" v="2225" actId="20577"/>
          <ac:spMkLst>
            <pc:docMk/>
            <pc:sldMk cId="30513756" sldId="265"/>
            <ac:spMk id="2" creationId="{57DB8693-650E-FBDC-F203-7E056D5327AE}"/>
          </ac:spMkLst>
        </pc:spChg>
        <pc:spChg chg="mod">
          <ac:chgData name="Klára Máslová" userId="d8e95aa1-6f80-4c4d-945c-a5d896c7e7f7" providerId="ADAL" clId="{CF790C74-5D88-47FE-AD92-48480DDB3617}" dt="2024-02-07T11:34:42.944" v="2199" actId="207"/>
          <ac:spMkLst>
            <pc:docMk/>
            <pc:sldMk cId="30513756" sldId="265"/>
            <ac:spMk id="4" creationId="{96FDA312-BFC9-A37F-72C8-6E5B63A0FBFA}"/>
          </ac:spMkLst>
        </pc:spChg>
        <pc:spChg chg="mod">
          <ac:chgData name="Klára Máslová" userId="d8e95aa1-6f80-4c4d-945c-a5d896c7e7f7" providerId="ADAL" clId="{CF790C74-5D88-47FE-AD92-48480DDB3617}" dt="2024-02-25T19:08:34.054" v="2508" actId="20577"/>
          <ac:spMkLst>
            <pc:docMk/>
            <pc:sldMk cId="30513756" sldId="265"/>
            <ac:spMk id="5" creationId="{21727862-FEEF-08DE-9360-0B290E82752C}"/>
          </ac:spMkLst>
        </pc:spChg>
        <pc:spChg chg="del">
          <ac:chgData name="Klára Máslová" userId="d8e95aa1-6f80-4c4d-945c-a5d896c7e7f7" providerId="ADAL" clId="{CF790C74-5D88-47FE-AD92-48480DDB3617}" dt="2024-02-25T19:11:13.360" v="2530"/>
          <ac:spMkLst>
            <pc:docMk/>
            <pc:sldMk cId="30513756" sldId="265"/>
            <ac:spMk id="6" creationId="{3C6167B9-CC5A-4F11-01FE-32C7DB702E33}"/>
          </ac:spMkLst>
        </pc:spChg>
        <pc:picChg chg="add mod">
          <ac:chgData name="Klára Máslová" userId="d8e95aa1-6f80-4c4d-945c-a5d896c7e7f7" providerId="ADAL" clId="{CF790C74-5D88-47FE-AD92-48480DDB3617}" dt="2024-02-25T19:11:21.477" v="2532" actId="1076"/>
          <ac:picMkLst>
            <pc:docMk/>
            <pc:sldMk cId="30513756" sldId="265"/>
            <ac:picMk id="2050" creationId="{1DA4CE0E-2824-CD08-6836-FD8A0756304C}"/>
          </ac:picMkLst>
        </pc:picChg>
      </pc:sldChg>
      <pc:sldChg chg="addSp delSp modSp mod">
        <pc:chgData name="Klára Máslová" userId="d8e95aa1-6f80-4c4d-945c-a5d896c7e7f7" providerId="ADAL" clId="{CF790C74-5D88-47FE-AD92-48480DDB3617}" dt="2024-02-25T19:13:55.911" v="2533"/>
        <pc:sldMkLst>
          <pc:docMk/>
          <pc:sldMk cId="65782883" sldId="266"/>
        </pc:sldMkLst>
        <pc:spChg chg="mod">
          <ac:chgData name="Klára Máslová" userId="d8e95aa1-6f80-4c4d-945c-a5d896c7e7f7" providerId="ADAL" clId="{CF790C74-5D88-47FE-AD92-48480DDB3617}" dt="2024-02-07T11:36:19.345" v="2305" actId="207"/>
          <ac:spMkLst>
            <pc:docMk/>
            <pc:sldMk cId="65782883" sldId="266"/>
            <ac:spMk id="4" creationId="{D76C9832-011D-60BE-1C16-5391E7137061}"/>
          </ac:spMkLst>
        </pc:spChg>
        <pc:spChg chg="mod">
          <ac:chgData name="Klára Máslová" userId="d8e95aa1-6f80-4c4d-945c-a5d896c7e7f7" providerId="ADAL" clId="{CF790C74-5D88-47FE-AD92-48480DDB3617}" dt="2024-02-04T19:45:20.174" v="905" actId="20577"/>
          <ac:spMkLst>
            <pc:docMk/>
            <pc:sldMk cId="65782883" sldId="266"/>
            <ac:spMk id="5" creationId="{CB3F598D-D68C-FE5E-B168-5EA76CE6E007}"/>
          </ac:spMkLst>
        </pc:spChg>
        <pc:spChg chg="del mod">
          <ac:chgData name="Klára Máslová" userId="d8e95aa1-6f80-4c4d-945c-a5d896c7e7f7" providerId="ADAL" clId="{CF790C74-5D88-47FE-AD92-48480DDB3617}" dt="2024-02-25T19:13:55.911" v="2533"/>
          <ac:spMkLst>
            <pc:docMk/>
            <pc:sldMk cId="65782883" sldId="266"/>
            <ac:spMk id="6" creationId="{8387DF80-527D-EA86-EE64-0E7F271534D9}"/>
          </ac:spMkLst>
        </pc:spChg>
        <pc:picChg chg="add mod">
          <ac:chgData name="Klára Máslová" userId="d8e95aa1-6f80-4c4d-945c-a5d896c7e7f7" providerId="ADAL" clId="{CF790C74-5D88-47FE-AD92-48480DDB3617}" dt="2024-02-25T19:13:55.911" v="2533"/>
          <ac:picMkLst>
            <pc:docMk/>
            <pc:sldMk cId="65782883" sldId="266"/>
            <ac:picMk id="3074" creationId="{FCF6DE6A-71DC-C8A5-FC3F-66B28B5F25FF}"/>
          </ac:picMkLst>
        </pc:picChg>
      </pc:sldChg>
      <pc:sldChg chg="addSp delSp modSp add mod ord">
        <pc:chgData name="Klára Máslová" userId="d8e95aa1-6f80-4c4d-945c-a5d896c7e7f7" providerId="ADAL" clId="{CF790C74-5D88-47FE-AD92-48480DDB3617}" dt="2024-02-25T18:56:47.936" v="2365" actId="113"/>
        <pc:sldMkLst>
          <pc:docMk/>
          <pc:sldMk cId="2311319609" sldId="267"/>
        </pc:sldMkLst>
        <pc:spChg chg="del mod">
          <ac:chgData name="Klára Máslová" userId="d8e95aa1-6f80-4c4d-945c-a5d896c7e7f7" providerId="ADAL" clId="{CF790C74-5D88-47FE-AD92-48480DDB3617}" dt="2024-02-25T18:56:11.483" v="2359" actId="478"/>
          <ac:spMkLst>
            <pc:docMk/>
            <pc:sldMk cId="2311319609" sldId="267"/>
            <ac:spMk id="2" creationId="{6114598C-8F92-7A3E-2CD9-7D911AFDB428}"/>
          </ac:spMkLst>
        </pc:spChg>
        <pc:spChg chg="mod">
          <ac:chgData name="Klára Máslová" userId="d8e95aa1-6f80-4c4d-945c-a5d896c7e7f7" providerId="ADAL" clId="{CF790C74-5D88-47FE-AD92-48480DDB3617}" dt="2024-02-07T11:27:21.630" v="2032"/>
          <ac:spMkLst>
            <pc:docMk/>
            <pc:sldMk cId="2311319609" sldId="267"/>
            <ac:spMk id="3" creationId="{15C3CDB2-1AA4-5A84-3EC0-B743CB8773C9}"/>
          </ac:spMkLst>
        </pc:spChg>
        <pc:spChg chg="mod">
          <ac:chgData name="Klára Máslová" userId="d8e95aa1-6f80-4c4d-945c-a5d896c7e7f7" providerId="ADAL" clId="{CF790C74-5D88-47FE-AD92-48480DDB3617}" dt="2024-02-25T18:56:47.936" v="2365" actId="113"/>
          <ac:spMkLst>
            <pc:docMk/>
            <pc:sldMk cId="2311319609" sldId="267"/>
            <ac:spMk id="4" creationId="{D0471F76-BB89-5BDE-7A4D-5FD7E92C9D7F}"/>
          </ac:spMkLst>
        </pc:spChg>
        <pc:spChg chg="mod">
          <ac:chgData name="Klára Máslová" userId="d8e95aa1-6f80-4c4d-945c-a5d896c7e7f7" providerId="ADAL" clId="{CF790C74-5D88-47FE-AD92-48480DDB3617}" dt="2024-02-07T11:27:21.630" v="2032"/>
          <ac:spMkLst>
            <pc:docMk/>
            <pc:sldMk cId="2311319609" sldId="267"/>
            <ac:spMk id="5" creationId="{CEA3A878-8F46-60B3-0982-D3F51DA7EDAB}"/>
          </ac:spMkLst>
        </pc:spChg>
        <pc:spChg chg="mod">
          <ac:chgData name="Klára Máslová" userId="d8e95aa1-6f80-4c4d-945c-a5d896c7e7f7" providerId="ADAL" clId="{CF790C74-5D88-47FE-AD92-48480DDB3617}" dt="2024-02-07T11:27:21.630" v="2032"/>
          <ac:spMkLst>
            <pc:docMk/>
            <pc:sldMk cId="2311319609" sldId="267"/>
            <ac:spMk id="6" creationId="{0C262EA7-05C8-5C3F-FF3D-A37459D53525}"/>
          </ac:spMkLst>
        </pc:spChg>
        <pc:spChg chg="add mod">
          <ac:chgData name="Klára Máslová" userId="d8e95aa1-6f80-4c4d-945c-a5d896c7e7f7" providerId="ADAL" clId="{CF790C74-5D88-47FE-AD92-48480DDB3617}" dt="2024-02-25T18:56:11.483" v="2359" actId="478"/>
          <ac:spMkLst>
            <pc:docMk/>
            <pc:sldMk cId="2311319609" sldId="267"/>
            <ac:spMk id="8" creationId="{746ADBCE-55A0-DB7B-F651-DEC8E94965D6}"/>
          </ac:spMkLst>
        </pc:spChg>
        <pc:spChg chg="add mod">
          <ac:chgData name="Klára Máslová" userId="d8e95aa1-6f80-4c4d-945c-a5d896c7e7f7" providerId="ADAL" clId="{CF790C74-5D88-47FE-AD92-48480DDB3617}" dt="2024-02-25T18:56:12.455" v="2360"/>
          <ac:spMkLst>
            <pc:docMk/>
            <pc:sldMk cId="2311319609" sldId="267"/>
            <ac:spMk id="9" creationId="{4ACC13B8-DA7D-A5C5-1EED-2E667C485BFE}"/>
          </ac:spMkLst>
        </pc:spChg>
      </pc:sldChg>
      <pc:sldChg chg="modSp add mod ord">
        <pc:chgData name="Klára Máslová" userId="d8e95aa1-6f80-4c4d-945c-a5d896c7e7f7" providerId="ADAL" clId="{CF790C74-5D88-47FE-AD92-48480DDB3617}" dt="2024-02-25T19:00:58.567" v="2472" actId="113"/>
        <pc:sldMkLst>
          <pc:docMk/>
          <pc:sldMk cId="1487876782" sldId="268"/>
        </pc:sldMkLst>
        <pc:spChg chg="mod">
          <ac:chgData name="Klára Máslová" userId="d8e95aa1-6f80-4c4d-945c-a5d896c7e7f7" providerId="ADAL" clId="{CF790C74-5D88-47FE-AD92-48480DDB3617}" dt="2024-02-07T11:28:31.844" v="2053"/>
          <ac:spMkLst>
            <pc:docMk/>
            <pc:sldMk cId="1487876782" sldId="268"/>
            <ac:spMk id="2" creationId="{BD97A250-E575-5EC1-A61D-BEB66072B089}"/>
          </ac:spMkLst>
        </pc:spChg>
        <pc:spChg chg="mod">
          <ac:chgData name="Klára Máslová" userId="d8e95aa1-6f80-4c4d-945c-a5d896c7e7f7" providerId="ADAL" clId="{CF790C74-5D88-47FE-AD92-48480DDB3617}" dt="2024-02-07T11:28:31.844" v="2053"/>
          <ac:spMkLst>
            <pc:docMk/>
            <pc:sldMk cId="1487876782" sldId="268"/>
            <ac:spMk id="3" creationId="{96D0B9C5-F23E-E205-C5A9-FFA3B985F9C5}"/>
          </ac:spMkLst>
        </pc:spChg>
        <pc:spChg chg="mod">
          <ac:chgData name="Klára Máslová" userId="d8e95aa1-6f80-4c4d-945c-a5d896c7e7f7" providerId="ADAL" clId="{CF790C74-5D88-47FE-AD92-48480DDB3617}" dt="2024-02-25T19:00:58.567" v="2472" actId="113"/>
          <ac:spMkLst>
            <pc:docMk/>
            <pc:sldMk cId="1487876782" sldId="268"/>
            <ac:spMk id="4" creationId="{D76C9832-011D-60BE-1C16-5391E7137061}"/>
          </ac:spMkLst>
        </pc:spChg>
        <pc:spChg chg="mod">
          <ac:chgData name="Klára Máslová" userId="d8e95aa1-6f80-4c4d-945c-a5d896c7e7f7" providerId="ADAL" clId="{CF790C74-5D88-47FE-AD92-48480DDB3617}" dt="2024-02-07T11:28:31.844" v="2053"/>
          <ac:spMkLst>
            <pc:docMk/>
            <pc:sldMk cId="1487876782" sldId="268"/>
            <ac:spMk id="5" creationId="{CB3F598D-D68C-FE5E-B168-5EA76CE6E007}"/>
          </ac:spMkLst>
        </pc:spChg>
        <pc:spChg chg="mod">
          <ac:chgData name="Klára Máslová" userId="d8e95aa1-6f80-4c4d-945c-a5d896c7e7f7" providerId="ADAL" clId="{CF790C74-5D88-47FE-AD92-48480DDB3617}" dt="2024-02-07T11:28:31.844" v="2053"/>
          <ac:spMkLst>
            <pc:docMk/>
            <pc:sldMk cId="1487876782" sldId="268"/>
            <ac:spMk id="6" creationId="{8387DF80-527D-EA86-EE64-0E7F271534D9}"/>
          </ac:spMkLst>
        </pc:spChg>
      </pc:sldChg>
      <pc:sldChg chg="modSp add mod">
        <pc:chgData name="Klára Máslová" userId="d8e95aa1-6f80-4c4d-945c-a5d896c7e7f7" providerId="ADAL" clId="{CF790C74-5D88-47FE-AD92-48480DDB3617}" dt="2024-02-07T11:27:07.532" v="2030"/>
        <pc:sldMkLst>
          <pc:docMk/>
          <pc:sldMk cId="643494366" sldId="269"/>
        </pc:sldMkLst>
        <pc:spChg chg="mod">
          <ac:chgData name="Klára Máslová" userId="d8e95aa1-6f80-4c4d-945c-a5d896c7e7f7" providerId="ADAL" clId="{CF790C74-5D88-47FE-AD92-48480DDB3617}" dt="2024-02-07T11:27:07.532" v="2030"/>
          <ac:spMkLst>
            <pc:docMk/>
            <pc:sldMk cId="643494366" sldId="269"/>
            <ac:spMk id="3" creationId="{11950447-FF3F-4862-B5EE-620FC02A66E7}"/>
          </ac:spMkLst>
        </pc:spChg>
        <pc:spChg chg="mod">
          <ac:chgData name="Klára Máslová" userId="d8e95aa1-6f80-4c4d-945c-a5d896c7e7f7" providerId="ADAL" clId="{CF790C74-5D88-47FE-AD92-48480DDB3617}" dt="2024-02-04T19:47:11.384" v="1054" actId="20577"/>
          <ac:spMkLst>
            <pc:docMk/>
            <pc:sldMk cId="643494366" sldId="269"/>
            <ac:spMk id="4" creationId="{0FA8B5AA-4B43-81FF-7A00-75BFE96540C1}"/>
          </ac:spMkLst>
        </pc:spChg>
        <pc:spChg chg="mod">
          <ac:chgData name="Klára Máslová" userId="d8e95aa1-6f80-4c4d-945c-a5d896c7e7f7" providerId="ADAL" clId="{CF790C74-5D88-47FE-AD92-48480DDB3617}" dt="2024-02-07T11:27:07.532" v="2030"/>
          <ac:spMkLst>
            <pc:docMk/>
            <pc:sldMk cId="643494366" sldId="269"/>
            <ac:spMk id="5" creationId="{DBA938EE-E8D6-4041-064B-F5CED9B5FE44}"/>
          </ac:spMkLst>
        </pc:spChg>
        <pc:spChg chg="mod">
          <ac:chgData name="Klára Máslová" userId="d8e95aa1-6f80-4c4d-945c-a5d896c7e7f7" providerId="ADAL" clId="{CF790C74-5D88-47FE-AD92-48480DDB3617}" dt="2024-02-07T11:27:07.532" v="2030"/>
          <ac:spMkLst>
            <pc:docMk/>
            <pc:sldMk cId="643494366" sldId="269"/>
            <ac:spMk id="6" creationId="{B597B600-D1B6-712F-100C-1C877E3FC0A9}"/>
          </ac:spMkLst>
        </pc:spChg>
      </pc:sldChg>
      <pc:sldChg chg="addSp delSp modSp add mod ord">
        <pc:chgData name="Klára Máslová" userId="d8e95aa1-6f80-4c4d-945c-a5d896c7e7f7" providerId="ADAL" clId="{CF790C74-5D88-47FE-AD92-48480DDB3617}" dt="2024-02-25T18:59:09.545" v="2456" actId="1076"/>
        <pc:sldMkLst>
          <pc:docMk/>
          <pc:sldMk cId="2698981151" sldId="270"/>
        </pc:sldMkLst>
        <pc:spChg chg="del mod">
          <ac:chgData name="Klára Máslová" userId="d8e95aa1-6f80-4c4d-945c-a5d896c7e7f7" providerId="ADAL" clId="{CF790C74-5D88-47FE-AD92-48480DDB3617}" dt="2024-02-25T18:58:57.718" v="2454" actId="478"/>
          <ac:spMkLst>
            <pc:docMk/>
            <pc:sldMk cId="2698981151" sldId="270"/>
            <ac:spMk id="2" creationId="{F4C5DFE7-C8EA-5056-700C-E8755274A338}"/>
          </ac:spMkLst>
        </pc:spChg>
        <pc:spChg chg="mod">
          <ac:chgData name="Klára Máslová" userId="d8e95aa1-6f80-4c4d-945c-a5d896c7e7f7" providerId="ADAL" clId="{CF790C74-5D88-47FE-AD92-48480DDB3617}" dt="2024-02-07T11:28:16.372" v="2051"/>
          <ac:spMkLst>
            <pc:docMk/>
            <pc:sldMk cId="2698981151" sldId="270"/>
            <ac:spMk id="3" creationId="{8E9975D6-D9BD-E782-AFA3-49CE5A7A763D}"/>
          </ac:spMkLst>
        </pc:spChg>
        <pc:spChg chg="mod">
          <ac:chgData name="Klára Máslová" userId="d8e95aa1-6f80-4c4d-945c-a5d896c7e7f7" providerId="ADAL" clId="{CF790C74-5D88-47FE-AD92-48480DDB3617}" dt="2024-02-25T18:58:38.106" v="2451" actId="113"/>
          <ac:spMkLst>
            <pc:docMk/>
            <pc:sldMk cId="2698981151" sldId="270"/>
            <ac:spMk id="4" creationId="{AD9E34D5-20F7-DF6A-76F6-75348FB42F01}"/>
          </ac:spMkLst>
        </pc:spChg>
        <pc:spChg chg="mod">
          <ac:chgData name="Klára Máslová" userId="d8e95aa1-6f80-4c4d-945c-a5d896c7e7f7" providerId="ADAL" clId="{CF790C74-5D88-47FE-AD92-48480DDB3617}" dt="2024-02-07T11:28:16.372" v="2051"/>
          <ac:spMkLst>
            <pc:docMk/>
            <pc:sldMk cId="2698981151" sldId="270"/>
            <ac:spMk id="5" creationId="{31F79B67-9289-765F-33E1-B3CDD1AC66E3}"/>
          </ac:spMkLst>
        </pc:spChg>
        <pc:spChg chg="mod">
          <ac:chgData name="Klára Máslová" userId="d8e95aa1-6f80-4c4d-945c-a5d896c7e7f7" providerId="ADAL" clId="{CF790C74-5D88-47FE-AD92-48480DDB3617}" dt="2024-02-07T11:28:16.372" v="2051"/>
          <ac:spMkLst>
            <pc:docMk/>
            <pc:sldMk cId="2698981151" sldId="270"/>
            <ac:spMk id="6" creationId="{E972C81C-2454-34E1-7599-4CB40FEDC23D}"/>
          </ac:spMkLst>
        </pc:spChg>
        <pc:spChg chg="add mod">
          <ac:chgData name="Klára Máslová" userId="d8e95aa1-6f80-4c4d-945c-a5d896c7e7f7" providerId="ADAL" clId="{CF790C74-5D88-47FE-AD92-48480DDB3617}" dt="2024-02-25T18:58:57.718" v="2454" actId="478"/>
          <ac:spMkLst>
            <pc:docMk/>
            <pc:sldMk cId="2698981151" sldId="270"/>
            <ac:spMk id="8" creationId="{46FE298B-1AF4-D5F9-6584-E8F06228E29B}"/>
          </ac:spMkLst>
        </pc:spChg>
        <pc:spChg chg="add mod">
          <ac:chgData name="Klára Máslová" userId="d8e95aa1-6f80-4c4d-945c-a5d896c7e7f7" providerId="ADAL" clId="{CF790C74-5D88-47FE-AD92-48480DDB3617}" dt="2024-02-25T18:59:09.545" v="2456" actId="1076"/>
          <ac:spMkLst>
            <pc:docMk/>
            <pc:sldMk cId="2698981151" sldId="270"/>
            <ac:spMk id="9" creationId="{AC376D52-C065-732F-9094-FD85C5CB420E}"/>
          </ac:spMkLst>
        </pc:spChg>
      </pc:sldChg>
      <pc:sldChg chg="modSp add mod ord">
        <pc:chgData name="Klára Máslová" userId="d8e95aa1-6f80-4c4d-945c-a5d896c7e7f7" providerId="ADAL" clId="{CF790C74-5D88-47FE-AD92-48480DDB3617}" dt="2024-02-25T18:55:16.697" v="2354" actId="207"/>
        <pc:sldMkLst>
          <pc:docMk/>
          <pc:sldMk cId="2183435669" sldId="271"/>
        </pc:sldMkLst>
        <pc:spChg chg="mod">
          <ac:chgData name="Klára Máslová" userId="d8e95aa1-6f80-4c4d-945c-a5d896c7e7f7" providerId="ADAL" clId="{CF790C74-5D88-47FE-AD92-48480DDB3617}" dt="2024-02-25T18:55:02.896" v="2352" actId="14100"/>
          <ac:spMkLst>
            <pc:docMk/>
            <pc:sldMk cId="2183435669" sldId="271"/>
            <ac:spMk id="2" creationId="{6114598C-8F92-7A3E-2CD9-7D911AFDB428}"/>
          </ac:spMkLst>
        </pc:spChg>
        <pc:spChg chg="mod">
          <ac:chgData name="Klára Máslová" userId="d8e95aa1-6f80-4c4d-945c-a5d896c7e7f7" providerId="ADAL" clId="{CF790C74-5D88-47FE-AD92-48480DDB3617}" dt="2024-02-25T18:54:28.249" v="2346"/>
          <ac:spMkLst>
            <pc:docMk/>
            <pc:sldMk cId="2183435669" sldId="271"/>
            <ac:spMk id="3" creationId="{15C3CDB2-1AA4-5A84-3EC0-B743CB8773C9}"/>
          </ac:spMkLst>
        </pc:spChg>
        <pc:spChg chg="mod">
          <ac:chgData name="Klára Máslová" userId="d8e95aa1-6f80-4c4d-945c-a5d896c7e7f7" providerId="ADAL" clId="{CF790C74-5D88-47FE-AD92-48480DDB3617}" dt="2024-02-25T18:55:16.697" v="2354" actId="207"/>
          <ac:spMkLst>
            <pc:docMk/>
            <pc:sldMk cId="2183435669" sldId="271"/>
            <ac:spMk id="4" creationId="{D0471F76-BB89-5BDE-7A4D-5FD7E92C9D7F}"/>
          </ac:spMkLst>
        </pc:spChg>
        <pc:spChg chg="mod">
          <ac:chgData name="Klára Máslová" userId="d8e95aa1-6f80-4c4d-945c-a5d896c7e7f7" providerId="ADAL" clId="{CF790C74-5D88-47FE-AD92-48480DDB3617}" dt="2024-02-25T18:54:28.249" v="2346"/>
          <ac:spMkLst>
            <pc:docMk/>
            <pc:sldMk cId="2183435669" sldId="271"/>
            <ac:spMk id="5" creationId="{CEA3A878-8F46-60B3-0982-D3F51DA7EDAB}"/>
          </ac:spMkLst>
        </pc:spChg>
        <pc:spChg chg="mod">
          <ac:chgData name="Klára Máslová" userId="d8e95aa1-6f80-4c4d-945c-a5d896c7e7f7" providerId="ADAL" clId="{CF790C74-5D88-47FE-AD92-48480DDB3617}" dt="2024-02-25T18:54:28.249" v="2346"/>
          <ac:spMkLst>
            <pc:docMk/>
            <pc:sldMk cId="2183435669" sldId="271"/>
            <ac:spMk id="6" creationId="{0C262EA7-05C8-5C3F-FF3D-A37459D53525}"/>
          </ac:spMkLst>
        </pc:spChg>
      </pc:sldChg>
      <pc:sldChg chg="modSp add mod ord">
        <pc:chgData name="Klára Máslová" userId="d8e95aa1-6f80-4c4d-945c-a5d896c7e7f7" providerId="ADAL" clId="{CF790C74-5D88-47FE-AD92-48480DDB3617}" dt="2024-02-25T19:09:05.182" v="2529" actId="113"/>
        <pc:sldMkLst>
          <pc:docMk/>
          <pc:sldMk cId="1290106775" sldId="272"/>
        </pc:sldMkLst>
        <pc:spChg chg="mod">
          <ac:chgData name="Klára Máslová" userId="d8e95aa1-6f80-4c4d-945c-a5d896c7e7f7" providerId="ADAL" clId="{CF790C74-5D88-47FE-AD92-48480DDB3617}" dt="2024-02-25T18:59:43.062" v="2460"/>
          <ac:spMkLst>
            <pc:docMk/>
            <pc:sldMk cId="1290106775" sldId="272"/>
            <ac:spMk id="2" creationId="{BD97A250-E575-5EC1-A61D-BEB66072B089}"/>
          </ac:spMkLst>
        </pc:spChg>
        <pc:spChg chg="mod">
          <ac:chgData name="Klára Máslová" userId="d8e95aa1-6f80-4c4d-945c-a5d896c7e7f7" providerId="ADAL" clId="{CF790C74-5D88-47FE-AD92-48480DDB3617}" dt="2024-02-25T18:59:43.062" v="2460"/>
          <ac:spMkLst>
            <pc:docMk/>
            <pc:sldMk cId="1290106775" sldId="272"/>
            <ac:spMk id="3" creationId="{96D0B9C5-F23E-E205-C5A9-FFA3B985F9C5}"/>
          </ac:spMkLst>
        </pc:spChg>
        <pc:spChg chg="mod">
          <ac:chgData name="Klára Máslová" userId="d8e95aa1-6f80-4c4d-945c-a5d896c7e7f7" providerId="ADAL" clId="{CF790C74-5D88-47FE-AD92-48480DDB3617}" dt="2024-02-25T19:09:05.182" v="2529" actId="113"/>
          <ac:spMkLst>
            <pc:docMk/>
            <pc:sldMk cId="1290106775" sldId="272"/>
            <ac:spMk id="4" creationId="{D76C9832-011D-60BE-1C16-5391E7137061}"/>
          </ac:spMkLst>
        </pc:spChg>
        <pc:spChg chg="mod">
          <ac:chgData name="Klára Máslová" userId="d8e95aa1-6f80-4c4d-945c-a5d896c7e7f7" providerId="ADAL" clId="{CF790C74-5D88-47FE-AD92-48480DDB3617}" dt="2024-02-25T18:59:43.062" v="2460"/>
          <ac:spMkLst>
            <pc:docMk/>
            <pc:sldMk cId="1290106775" sldId="272"/>
            <ac:spMk id="5" creationId="{CB3F598D-D68C-FE5E-B168-5EA76CE6E007}"/>
          </ac:spMkLst>
        </pc:spChg>
        <pc:spChg chg="mod">
          <ac:chgData name="Klára Máslová" userId="d8e95aa1-6f80-4c4d-945c-a5d896c7e7f7" providerId="ADAL" clId="{CF790C74-5D88-47FE-AD92-48480DDB3617}" dt="2024-02-25T18:59:43.062" v="2460"/>
          <ac:spMkLst>
            <pc:docMk/>
            <pc:sldMk cId="1290106775" sldId="272"/>
            <ac:spMk id="6" creationId="{8387DF80-527D-EA86-EE64-0E7F271534D9}"/>
          </ac:spMkLst>
        </pc:spChg>
      </pc:sldChg>
    </pc:docChg>
  </pc:docChgLst>
  <pc:docChgLst>
    <pc:chgData name="Matyáš Fiutowski" userId="S::matyas.fiutowski@gozhorice.onmicrosoft.com::4b4b98d0-9340-4f41-ada0-b0a1ab05197f" providerId="AD" clId="Web-{5BFAE0B7-9693-4889-BCF5-6F2E3DEDA35F}"/>
    <pc:docChg chg="modSld">
      <pc:chgData name="Matyáš Fiutowski" userId="S::matyas.fiutowski@gozhorice.onmicrosoft.com::4b4b98d0-9340-4f41-ada0-b0a1ab05197f" providerId="AD" clId="Web-{5BFAE0B7-9693-4889-BCF5-6F2E3DEDA35F}" dt="2024-02-25T12:12:00.284" v="6" actId="20577"/>
      <pc:docMkLst>
        <pc:docMk/>
      </pc:docMkLst>
      <pc:sldChg chg="modSp">
        <pc:chgData name="Matyáš Fiutowski" userId="S::matyas.fiutowski@gozhorice.onmicrosoft.com::4b4b98d0-9340-4f41-ada0-b0a1ab05197f" providerId="AD" clId="Web-{5BFAE0B7-9693-4889-BCF5-6F2E3DEDA35F}" dt="2024-02-25T12:12:00.284" v="6" actId="20577"/>
        <pc:sldMkLst>
          <pc:docMk/>
          <pc:sldMk cId="2290401341" sldId="262"/>
        </pc:sldMkLst>
        <pc:spChg chg="mod">
          <ac:chgData name="Matyáš Fiutowski" userId="S::matyas.fiutowski@gozhorice.onmicrosoft.com::4b4b98d0-9340-4f41-ada0-b0a1ab05197f" providerId="AD" clId="Web-{5BFAE0B7-9693-4889-BCF5-6F2E3DEDA35F}" dt="2024-02-25T12:11:45.315" v="3" actId="20577"/>
          <ac:spMkLst>
            <pc:docMk/>
            <pc:sldMk cId="2290401341" sldId="262"/>
            <ac:spMk id="4" creationId="{715A9060-F3C7-2169-C53A-1C2792C1699A}"/>
          </ac:spMkLst>
        </pc:spChg>
        <pc:spChg chg="mod">
          <ac:chgData name="Matyáš Fiutowski" userId="S::matyas.fiutowski@gozhorice.onmicrosoft.com::4b4b98d0-9340-4f41-ada0-b0a1ab05197f" providerId="AD" clId="Web-{5BFAE0B7-9693-4889-BCF5-6F2E3DEDA35F}" dt="2024-02-25T12:12:00.284" v="6" actId="20577"/>
          <ac:spMkLst>
            <pc:docMk/>
            <pc:sldMk cId="2290401341" sldId="262"/>
            <ac:spMk id="5" creationId="{DE3610AB-A203-AF6E-A087-CA7634229EE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4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57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06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43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1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91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56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62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96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30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403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45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55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7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30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25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3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26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20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38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374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5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988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0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02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964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10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1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0C6BD-7ED9-A170-5A00-1B4175D5E3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ERASMUS – </a:t>
            </a:r>
            <a:r>
              <a:rPr lang="cs-CZ" dirty="0" err="1"/>
              <a:t>Digitání</a:t>
            </a:r>
            <a:r>
              <a:rPr lang="cs-CZ" dirty="0"/>
              <a:t> gramotnost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F0C7C4-CB77-DAC0-0157-C0B591F03E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Klára Máslová, Matyáš </a:t>
            </a:r>
            <a:r>
              <a:rPr lang="cs-CZ" dirty="0" err="1"/>
              <a:t>Fiutowski</a:t>
            </a:r>
            <a:r>
              <a:rPr lang="cs-CZ" dirty="0"/>
              <a:t> a </a:t>
            </a:r>
            <a:r>
              <a:rPr lang="cs-CZ"/>
              <a:t>Laura Paloušová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96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C5DFE7-C8EA-5056-700C-E8755274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3. </a:t>
            </a:r>
            <a:r>
              <a:rPr lang="cs-CZ" dirty="0">
                <a:ea typeface="+mj-lt"/>
                <a:cs typeface="+mj-lt"/>
              </a:rPr>
              <a:t>Úroveň vytváření digitálního obsahu</a:t>
            </a:r>
            <a:endParaRPr lang="cs-CZ" b="0" dirty="0">
              <a:solidFill>
                <a:srgbClr val="000000"/>
              </a:solidFill>
              <a:ea typeface="+mj-lt"/>
              <a:cs typeface="+mj-l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9975D6-D9BD-E782-AFA3-49CE5A7A7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Španělsko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9E34D5-20F7-DF6A-76F6-75348FB42F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Dozvěděli jsme se že během pandemie </a:t>
            </a:r>
            <a:r>
              <a:rPr lang="cs-CZ">
                <a:solidFill>
                  <a:schemeClr val="accent1"/>
                </a:solidFill>
              </a:rPr>
              <a:t>někteří učitelé nahrávali svým žákům videa</a:t>
            </a:r>
            <a:r>
              <a:rPr lang="cs-CZ" dirty="0"/>
              <a:t>, které následně </a:t>
            </a:r>
            <a:r>
              <a:rPr lang="cs-CZ" dirty="0" err="1"/>
              <a:t>uploadovali</a:t>
            </a:r>
            <a:r>
              <a:rPr lang="cs-CZ" dirty="0"/>
              <a:t> na </a:t>
            </a:r>
            <a:r>
              <a:rPr lang="cs-CZ" dirty="0" err="1"/>
              <a:t>Youtube</a:t>
            </a:r>
            <a:endParaRPr lang="cs-CZ"/>
          </a:p>
          <a:p>
            <a:r>
              <a:rPr lang="cs-CZ">
                <a:solidFill>
                  <a:schemeClr val="accent1"/>
                </a:solidFill>
              </a:rPr>
              <a:t>V hodinách informatiky se žáci učí pracovat s Google </a:t>
            </a:r>
            <a:r>
              <a:rPr lang="cs-CZ" err="1">
                <a:solidFill>
                  <a:schemeClr val="accent1"/>
                </a:solidFill>
              </a:rPr>
              <a:t>Documents</a:t>
            </a:r>
            <a:r>
              <a:rPr lang="cs-CZ" dirty="0"/>
              <a:t> a vytvářet </a:t>
            </a:r>
            <a:r>
              <a:rPr lang="cs-CZ"/>
              <a:t>různé tabulky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1F79B67-9289-765F-33E1-B3CDD1AC6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972C81C-2454-34E1-7599-4CB40FEDC23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9410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C5DFE7-C8EA-5056-700C-E8755274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3.Úroveň vytváření digitálního obsahu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9975D6-D9BD-E782-AFA3-49CE5A7A7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Německo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9E34D5-20F7-DF6A-76F6-75348FB42F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Občas hrají žáci při hodinách edukativní </a:t>
            </a:r>
            <a:r>
              <a:rPr lang="cs-CZ" dirty="0" err="1"/>
              <a:t>kahoot</a:t>
            </a:r>
            <a:endParaRPr lang="cs-CZ" dirty="0"/>
          </a:p>
          <a:p>
            <a:r>
              <a:rPr lang="cs-CZ" dirty="0"/>
              <a:t>Žáci </a:t>
            </a:r>
            <a:r>
              <a:rPr lang="cs-CZ" b="1" dirty="0">
                <a:solidFill>
                  <a:srgbClr val="22C9BE"/>
                </a:solidFill>
              </a:rPr>
              <a:t>často tvoří prezentace na různá témata zadaná učiteli</a:t>
            </a:r>
          </a:p>
          <a:p>
            <a:r>
              <a:rPr lang="cs-CZ" dirty="0"/>
              <a:t>Používají</a:t>
            </a:r>
            <a:r>
              <a:rPr lang="cs-CZ" b="1" dirty="0">
                <a:solidFill>
                  <a:srgbClr val="22C9BE"/>
                </a:solidFill>
              </a:rPr>
              <a:t> LibreOffice</a:t>
            </a:r>
          </a:p>
          <a:p>
            <a:r>
              <a:rPr lang="cs-CZ" dirty="0"/>
              <a:t>Ž. navštěvující hodiny informatiky </a:t>
            </a:r>
            <a:r>
              <a:rPr lang="cs-CZ" b="1" dirty="0">
                <a:solidFill>
                  <a:srgbClr val="22C9BE"/>
                </a:solidFill>
              </a:rPr>
              <a:t>umí programovat a vytvářet webové stránky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1F79B67-9289-765F-33E1-B3CDD1AC6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280182-D00C-C8AF-F07D-170F40A0150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83" y="2901966"/>
            <a:ext cx="1797347" cy="275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78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7A250-E575-5EC1-A61D-BEB66072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5.Úroveň účasti v digitálním světě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D0B9C5-F23E-E205-C5A9-FFA3B985F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Česká republika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76C9832-011D-60BE-1C16-5391E71370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ea typeface="+mn-lt"/>
                <a:cs typeface="+mn-lt"/>
              </a:rPr>
              <a:t>Studenti dbají na </a:t>
            </a:r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,,</a:t>
            </a:r>
            <a:r>
              <a:rPr lang="cs-CZ" dirty="0">
                <a:solidFill>
                  <a:schemeClr val="accent1"/>
                </a:solidFill>
                <a:ea typeface="+mn-lt"/>
                <a:cs typeface="+mn-lt"/>
              </a:rPr>
              <a:t>GDPR</a:t>
            </a:r>
            <a:r>
              <a:rPr lang="cs-CZ" dirty="0">
                <a:ea typeface="+mn-lt"/>
                <a:cs typeface="+mn-lt"/>
              </a:rPr>
              <a:t>'' </a:t>
            </a:r>
          </a:p>
          <a:p>
            <a:r>
              <a:rPr lang="cs-CZ" dirty="0"/>
              <a:t>Na začátku roku </a:t>
            </a:r>
            <a:r>
              <a:rPr lang="cs-CZ" b="1" dirty="0">
                <a:solidFill>
                  <a:schemeClr val="accent1"/>
                </a:solidFill>
              </a:rPr>
              <a:t>podepisujeme papír, že naše fotky mohou být zveřejněné školou</a:t>
            </a:r>
          </a:p>
          <a:p>
            <a:r>
              <a:rPr lang="cs-CZ" b="1" dirty="0">
                <a:solidFill>
                  <a:schemeClr val="accent1"/>
                </a:solidFill>
              </a:rPr>
              <a:t>Windows</a:t>
            </a:r>
          </a:p>
          <a:p>
            <a:r>
              <a:rPr lang="cs-CZ" b="1" dirty="0">
                <a:solidFill>
                  <a:schemeClr val="accent1"/>
                </a:solidFill>
              </a:rPr>
              <a:t>Office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3F598D-D68C-FE5E-B168-5EA76CE6E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387DF80-527D-EA86-EE64-0E7F271534D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0106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DB8693-650E-FBDC-F203-7E056D532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</a:t>
            </a:r>
            <a:r>
              <a:rPr lang="cs-CZ">
                <a:ea typeface="+mj-lt"/>
                <a:cs typeface="+mj-lt"/>
              </a:rPr>
              <a:t> Zodpovědné chování online</a:t>
            </a:r>
            <a:endParaRPr lang="cs-CZ" b="0">
              <a:solidFill>
                <a:srgbClr val="000000"/>
              </a:solidFill>
              <a:ea typeface="+mj-lt"/>
              <a:cs typeface="+mj-l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8B6675-4A87-0E9D-5D16-E1D849AAB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Španělsko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FDA312-BFC9-A37F-72C8-6E5B63A0FB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/>
              <a:t>Studenti dbají na </a:t>
            </a:r>
            <a:r>
              <a:rPr lang="cs-CZ">
                <a:solidFill>
                  <a:schemeClr val="accent1"/>
                </a:solidFill>
              </a:rPr>
              <a:t>GDPR</a:t>
            </a:r>
            <a:r>
              <a:rPr lang="cs-CZ"/>
              <a:t> (proto zákaz focení a natáčení ve škole)</a:t>
            </a:r>
          </a:p>
          <a:p>
            <a:r>
              <a:rPr lang="cs-CZ"/>
              <a:t>Fotí se jen do jejich </a:t>
            </a:r>
            <a:r>
              <a:rPr lang="cs-CZ">
                <a:solidFill>
                  <a:schemeClr val="accent1"/>
                </a:solidFill>
              </a:rPr>
              <a:t>,,ročenky''</a:t>
            </a:r>
          </a:p>
          <a:p>
            <a:pPr marL="0" indent="0">
              <a:buNone/>
            </a:pPr>
            <a:endParaRPr lang="cs-CZ"/>
          </a:p>
          <a:p>
            <a:endParaRPr lang="cs-CZ"/>
          </a:p>
          <a:p>
            <a:endParaRPr lang="cs-CZ"/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1727862-FEEF-08DE-9360-0B290E827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C6167B9-CC5A-4F11-01FE-32C7DB702E3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7" name="Obrázek 6" descr="Obsah obrázku text, snímek obrazovky, Písmo&#10;&#10;Popis se vygeneroval automaticky.">
            <a:extLst>
              <a:ext uri="{FF2B5EF4-FFF2-40B4-BE49-F238E27FC236}">
                <a16:creationId xmlns:a16="http://schemas.microsoft.com/office/drawing/2014/main" id="{FAEE3E94-B3B9-C18D-07BD-E0BFA9C05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299" y="3817016"/>
            <a:ext cx="45720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52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DB8693-650E-FBDC-F203-7E056D532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Zodpovědné chování online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8B6675-4A87-0E9D-5D16-E1D849AAB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Německo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FDA312-BFC9-A37F-72C8-6E5B63A0FB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>
                <a:solidFill>
                  <a:srgbClr val="22C9BE"/>
                </a:solidFill>
              </a:rPr>
              <a:t>Studenti hodně dbají na GDPR </a:t>
            </a:r>
            <a:r>
              <a:rPr lang="cs-CZ" dirty="0"/>
              <a:t>a na všech fotkách, které pořídili bez souhlasu osoby na fotografii zamazávají obličeje</a:t>
            </a:r>
          </a:p>
          <a:p>
            <a:r>
              <a:rPr lang="cs-CZ" b="1" dirty="0">
                <a:solidFill>
                  <a:srgbClr val="22C9BE"/>
                </a:solidFill>
              </a:rPr>
              <a:t>Na začátku studia studenti podepisují souhlas o tom, že je škola může fotit </a:t>
            </a:r>
            <a:r>
              <a:rPr lang="cs-CZ" sz="1200" dirty="0"/>
              <a:t>(Když měl ve škole přednášku válečný veterán, všichni museli donést souhlas s tím, že jejich fotky mohou být otisknuty v novinách) 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1727862-FEEF-08DE-9360-0B290E827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GDPR, DSGVO and UWG – German-speaking Markets &amp; Data Privacy">
            <a:extLst>
              <a:ext uri="{FF2B5EF4-FFF2-40B4-BE49-F238E27FC236}">
                <a16:creationId xmlns:a16="http://schemas.microsoft.com/office/drawing/2014/main" id="{1DA4CE0E-2824-CD08-6836-FD8A0756304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56" y="2829122"/>
            <a:ext cx="5194300" cy="270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3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7A250-E575-5EC1-A61D-BEB66072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5.Úroveň účasti v digitálním světě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D0B9C5-F23E-E205-C5A9-FFA3B985F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Česká republika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76C9832-011D-60BE-1C16-5391E71370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Používání mobilních telefonů není v hodině povoleno bez povolení vyučujícího</a:t>
            </a:r>
          </a:p>
          <a:p>
            <a:r>
              <a:rPr lang="cs-CZ" dirty="0"/>
              <a:t>M.t. jsou v jídelně povoleny</a:t>
            </a:r>
          </a:p>
          <a:p>
            <a:r>
              <a:rPr lang="cs-CZ" dirty="0"/>
              <a:t>Ve škole je </a:t>
            </a:r>
            <a:r>
              <a:rPr lang="cs-CZ" b="1" dirty="0">
                <a:solidFill>
                  <a:schemeClr val="accent1"/>
                </a:solidFill>
              </a:rPr>
              <a:t>používání telefonů během přestávky povoleno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3F598D-D68C-FE5E-B168-5EA76CE6E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387DF80-527D-EA86-EE64-0E7F271534D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876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snímek obrazovky, text, kreslené, design&#10;&#10;Popis se vygeneroval automaticky.">
            <a:extLst>
              <a:ext uri="{FF2B5EF4-FFF2-40B4-BE49-F238E27FC236}">
                <a16:creationId xmlns:a16="http://schemas.microsoft.com/office/drawing/2014/main" id="{E6D25B5A-DAE1-A949-FFDC-436373767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517" y="4114799"/>
            <a:ext cx="5189483" cy="268802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97A250-E575-5EC1-A61D-BEB66072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5.Úroveň účasti v digitálním světě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D0B9C5-F23E-E205-C5A9-FFA3B985F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Španělsko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76C9832-011D-60BE-1C16-5391E71370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>
                <a:solidFill>
                  <a:schemeClr val="accent1"/>
                </a:solidFill>
              </a:rPr>
              <a:t>Používání telefonů je celkově zakázáno z důvodu prevence kyberšikany</a:t>
            </a:r>
            <a:r>
              <a:rPr lang="cs-CZ" dirty="0"/>
              <a:t> s výjimkou povolení vyučujícího při hodině z edukativních důvodů</a:t>
            </a:r>
          </a:p>
          <a:p>
            <a:r>
              <a:rPr lang="cs-CZ" dirty="0"/>
              <a:t>Studenti mají papíry v deskách a </a:t>
            </a:r>
            <a:r>
              <a:rPr lang="cs-CZ">
                <a:solidFill>
                  <a:schemeClr val="accent1"/>
                </a:solidFill>
              </a:rPr>
              <a:t>nepoužívají k zápiskům technologii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3F598D-D68C-FE5E-B168-5EA76CE6E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387DF80-527D-EA86-EE64-0E7F271534D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2534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7A250-E575-5EC1-A61D-BEB66072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5.Úroveň účasti v digitálním světě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D0B9C5-F23E-E205-C5A9-FFA3B985F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Německo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76C9832-011D-60BE-1C16-5391E71370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22C9BE"/>
                </a:solidFill>
              </a:rPr>
              <a:t>Žáci mohou od 10. třídy používat místo sešitů pro tvoření zápisků tablety</a:t>
            </a:r>
          </a:p>
          <a:p>
            <a:r>
              <a:rPr lang="cs-CZ" dirty="0"/>
              <a:t>Používání mobilních telefonů není v hodině povoleno bez povolení vyučujícího</a:t>
            </a:r>
          </a:p>
          <a:p>
            <a:r>
              <a:rPr lang="cs-CZ" dirty="0"/>
              <a:t>M. </a:t>
            </a:r>
            <a:r>
              <a:rPr lang="cs-CZ" b="1" dirty="0">
                <a:solidFill>
                  <a:srgbClr val="22C9BE"/>
                </a:solidFill>
              </a:rPr>
              <a:t>telefony nejsou povoleny v jídelně</a:t>
            </a:r>
          </a:p>
          <a:p>
            <a:r>
              <a:rPr lang="cs-CZ" dirty="0"/>
              <a:t>Žáci mají 5 minutové přestávky -&gt; většinou nemají na telefony čas</a:t>
            </a:r>
          </a:p>
          <a:p>
            <a:r>
              <a:rPr lang="cs-CZ" dirty="0"/>
              <a:t>Studenti mezi sebou komunikují pomocí aplikací </a:t>
            </a:r>
            <a:r>
              <a:rPr lang="cs-CZ" b="1" dirty="0" err="1">
                <a:solidFill>
                  <a:srgbClr val="22C9BE"/>
                </a:solidFill>
              </a:rPr>
              <a:t>whatsapp</a:t>
            </a:r>
            <a:r>
              <a:rPr lang="cs-CZ" b="1" dirty="0">
                <a:solidFill>
                  <a:srgbClr val="22C9BE"/>
                </a:solidFill>
              </a:rPr>
              <a:t> a </a:t>
            </a:r>
            <a:r>
              <a:rPr lang="cs-CZ" b="1" dirty="0" err="1">
                <a:solidFill>
                  <a:srgbClr val="22C9BE"/>
                </a:solidFill>
              </a:rPr>
              <a:t>instagram</a:t>
            </a:r>
            <a:endParaRPr lang="cs-CZ" b="1" dirty="0">
              <a:solidFill>
                <a:srgbClr val="22C9BE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3F598D-D68C-FE5E-B168-5EA76CE6E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CF6DE6A-71DC-C8A5-FC3F-66B28B5F25F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878511"/>
            <a:ext cx="5194300" cy="285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82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D723D-8BE0-BD3E-7165-5E0DACE0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42C47B-5DF3-383F-8855-6013C7958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Kolik hodin trávíte denně na telefonu?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5F536C8-34C6-12C9-8F68-340DA1403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Byli jste někdy ohroženi na internetu?</a:t>
            </a:r>
          </a:p>
        </p:txBody>
      </p:sp>
      <p:pic>
        <p:nvPicPr>
          <p:cNvPr id="1026" name="Picture 2" descr="Graf odpovědí Formulářů. Název otázky: Vie viele Stunden sind Sie am Handy pro Tag?. Počet odpovědí: 16 odpovědí.">
            <a:extLst>
              <a:ext uri="{FF2B5EF4-FFF2-40B4-BE49-F238E27FC236}">
                <a16:creationId xmlns:a16="http://schemas.microsoft.com/office/drawing/2014/main" id="{E18B3761-12A0-4690-31D5-CCDEFA05F1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" y="3429000"/>
            <a:ext cx="5189537" cy="218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f odpovědí Formulářů. Název otázky: Wurden Sie jemals online bedroht?. Počet odpovědí: 16 odpovědí.">
            <a:extLst>
              <a:ext uri="{FF2B5EF4-FFF2-40B4-BE49-F238E27FC236}">
                <a16:creationId xmlns:a16="http://schemas.microsoft.com/office/drawing/2014/main" id="{D622CD51-A64B-CF02-B0DF-8AFF94A3501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98" y="3286076"/>
            <a:ext cx="5194300" cy="246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07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D723D-8BE0-BD3E-7165-5E0DACE0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42C47B-5DF3-383F-8855-6013C7958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27" y="2259716"/>
            <a:ext cx="5189857" cy="576262"/>
          </a:xfrm>
        </p:spPr>
        <p:txBody>
          <a:bodyPr/>
          <a:lstStyle/>
          <a:p>
            <a:r>
              <a:rPr lang="cs-CZ" dirty="0"/>
              <a:t>Jak často se setkáváte s falešnými informacemi?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5F536C8-34C6-12C9-8F68-340DA1403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Se kterými z těchto aplikací komunikujete nejvíce?</a:t>
            </a:r>
          </a:p>
        </p:txBody>
      </p:sp>
      <p:pic>
        <p:nvPicPr>
          <p:cNvPr id="2050" name="Picture 2" descr="Graf odpovědí Formulářů. Název otázky: Stoβen Sie auf Fehleninformationen und wenn ja, wie oft ?. Počet odpovědí: 16 odpovědí.">
            <a:extLst>
              <a:ext uri="{FF2B5EF4-FFF2-40B4-BE49-F238E27FC236}">
                <a16:creationId xmlns:a16="http://schemas.microsoft.com/office/drawing/2014/main" id="{F7FF023F-4DF7-A712-611F-E1DCCBDC10E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214306"/>
            <a:ext cx="5189537" cy="218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f odpovědí Formulářů. Název otázky: Über welche Anwendungen kommunizieren Sie am meisten?. Počet odpovědí: 16 odpovědí.">
            <a:extLst>
              <a:ext uri="{FF2B5EF4-FFF2-40B4-BE49-F238E27FC236}">
                <a16:creationId xmlns:a16="http://schemas.microsoft.com/office/drawing/2014/main" id="{76DBBA98-00FA-6F35-1048-FB151F54C87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3071383"/>
            <a:ext cx="5194300" cy="246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05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4598C-8F92-7A3E-2CD9-7D911AFD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9" y="447188"/>
            <a:ext cx="11086627" cy="970450"/>
          </a:xfrm>
        </p:spPr>
        <p:txBody>
          <a:bodyPr/>
          <a:lstStyle/>
          <a:p>
            <a:r>
              <a:rPr lang="cs-CZ" dirty="0"/>
              <a:t>1.</a:t>
            </a:r>
            <a:r>
              <a:rPr lang="cs-CZ" sz="4000" dirty="0"/>
              <a:t> </a:t>
            </a:r>
            <a:r>
              <a:rPr lang="cs-CZ" sz="3200" dirty="0"/>
              <a:t>Kybernetická bezpečnost a technické dovednosti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C3CDB2-1AA4-5A84-3EC0-B743CB877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Česká republika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471F76-BB89-5BDE-7A4D-5FD7E92C9D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Informatiku jsme měli jen pár let a účastnilo se jí celá třída</a:t>
            </a:r>
          </a:p>
          <a:p>
            <a:r>
              <a:rPr lang="cs-CZ" dirty="0"/>
              <a:t>V českých školách se používá os Windows a se zbytkem os se setkáme zřídka</a:t>
            </a:r>
          </a:p>
          <a:p>
            <a:r>
              <a:rPr lang="cs-CZ" dirty="0"/>
              <a:t>Učitelé a žáci mají vlastní wifi s heslem a </a:t>
            </a:r>
            <a:r>
              <a:rPr lang="cs-CZ" b="1" dirty="0">
                <a:solidFill>
                  <a:srgbClr val="EF4363"/>
                </a:solidFill>
              </a:rPr>
              <a:t>přihlášení do školných PC je jednoduché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A3A878-8F46-60B3-0982-D3F51DA7E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C262EA7-05C8-5C3F-FF3D-A37459D5352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435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11F51-8AB1-6794-FC83-DF6980556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F5E140-AF94-9129-20BF-1889E8B66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281272" cy="576262"/>
          </a:xfrm>
        </p:spPr>
        <p:txBody>
          <a:bodyPr/>
          <a:lstStyle/>
          <a:p>
            <a:r>
              <a:rPr lang="cs-CZ" dirty="0"/>
              <a:t>Kterou z těchto věci jste schopni vytvořit?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D3C3046-B65C-7D24-68D1-9A42530DC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Co o sobě sdílíte na internetu?</a:t>
            </a:r>
          </a:p>
        </p:txBody>
      </p:sp>
      <p:pic>
        <p:nvPicPr>
          <p:cNvPr id="3074" name="Picture 2" descr="Graf odpovědí Formulářů. Název otázky: Welche dieser Dinge kann ich erstellen?. Počet odpovědí: 16 odpovědí.">
            <a:extLst>
              <a:ext uri="{FF2B5EF4-FFF2-40B4-BE49-F238E27FC236}">
                <a16:creationId xmlns:a16="http://schemas.microsoft.com/office/drawing/2014/main" id="{157D0C6A-6505-DCFF-D85C-90C8DD2166F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072516"/>
            <a:ext cx="5189537" cy="246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af odpovědí Formulářů. Název otázky: Was Sie über sich selbst in socialen Netzwerken teilen?. Počet odpovědí: 16 odpovědí.">
            <a:extLst>
              <a:ext uri="{FF2B5EF4-FFF2-40B4-BE49-F238E27FC236}">
                <a16:creationId xmlns:a16="http://schemas.microsoft.com/office/drawing/2014/main" id="{0B65C652-AFE9-CE27-25A1-707EC647BDC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3071383"/>
            <a:ext cx="5194300" cy="246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451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11F51-8AB1-6794-FC83-DF6980556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F5E140-AF94-9129-20BF-1889E8B66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27" y="2269143"/>
            <a:ext cx="5189857" cy="576262"/>
          </a:xfrm>
        </p:spPr>
        <p:txBody>
          <a:bodyPr/>
          <a:lstStyle/>
          <a:p>
            <a:r>
              <a:rPr lang="cs-CZ" dirty="0"/>
              <a:t>Byli jste někdy proškoleni o bezpečnosti na sociálních sítích?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D3C3046-B65C-7D24-68D1-9A42530DC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C53F01-2AB1-F408-A117-BC9C823A8A7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Graf odpovědí Formulářů. Název otázky: Wurden Sie jemals zum Thema Social-Media-Sicherheit geschult?. Počet odpovědí: 16 odpovědí.">
            <a:extLst>
              <a:ext uri="{FF2B5EF4-FFF2-40B4-BE49-F238E27FC236}">
                <a16:creationId xmlns:a16="http://schemas.microsoft.com/office/drawing/2014/main" id="{8F9362C1-02CF-4B46-1FEC-28E052BDEEF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214306"/>
            <a:ext cx="5189537" cy="218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53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EF41E-C8BF-021B-1B56-EB34759B3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1382000" cy="970450"/>
          </a:xfrm>
        </p:spPr>
        <p:txBody>
          <a:bodyPr/>
          <a:lstStyle/>
          <a:p>
            <a:r>
              <a:rPr lang="cs-CZ" dirty="0"/>
              <a:t>1.</a:t>
            </a:r>
            <a:r>
              <a:rPr lang="cs-CZ" sz="3400" dirty="0"/>
              <a:t>Kybernetická bezpečnost a technické dovednosti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428EB8-E4D3-2858-E3C5-B9F3A7C96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Španělsko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5A9060-F3C7-2169-C53A-1C2792C169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Ve Španělské škole </a:t>
            </a:r>
            <a:r>
              <a:rPr lang="cs-CZ">
                <a:solidFill>
                  <a:srgbClr val="7030A0"/>
                </a:solidFill>
              </a:rPr>
              <a:t>je informatika jeden z několika volitelných předmětů</a:t>
            </a:r>
            <a:r>
              <a:rPr lang="cs-CZ" dirty="0"/>
              <a:t>, tudíž se jí účastní pouze 5 lidí ze třídy</a:t>
            </a:r>
          </a:p>
          <a:p>
            <a:r>
              <a:rPr lang="cs-CZ" dirty="0"/>
              <a:t>Studenti se </a:t>
            </a:r>
            <a:r>
              <a:rPr lang="cs-CZ">
                <a:solidFill>
                  <a:srgbClr val="7030A0"/>
                </a:solidFill>
              </a:rPr>
              <a:t>učí pracovat s operačním systémem Linux </a:t>
            </a:r>
            <a:r>
              <a:rPr lang="cs-CZ" dirty="0"/>
              <a:t>(na Windows nezbyly peníze)</a:t>
            </a:r>
          </a:p>
          <a:p>
            <a:r>
              <a:rPr lang="cs-CZ">
                <a:solidFill>
                  <a:srgbClr val="7030A0"/>
                </a:solidFill>
              </a:rPr>
              <a:t>Zabezpečení školních počítačů je stejně chabé jako v Česku</a:t>
            </a:r>
            <a:r>
              <a:rPr lang="cs-CZ" dirty="0"/>
              <a:t> - každý se jednoduše přihlásí pod stejným uživatelským </a:t>
            </a:r>
            <a:r>
              <a:rPr lang="cs-CZ" dirty="0" err="1"/>
              <a:t>jmeném</a:t>
            </a:r>
            <a:r>
              <a:rPr lang="cs-CZ" dirty="0"/>
              <a:t> i heslem - </a:t>
            </a:r>
            <a:r>
              <a:rPr lang="cs-CZ" dirty="0" err="1"/>
              <a:t>usuario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E3610AB-A203-AF6E-A087-CA7634229E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2D1908F-DBF0-A13E-8654-8B7EA9A0A8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01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E778E-27EA-E9D2-2E71-BBC7FFF0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1382000" cy="970450"/>
          </a:xfrm>
        </p:spPr>
        <p:txBody>
          <a:bodyPr/>
          <a:lstStyle/>
          <a:p>
            <a:r>
              <a:rPr lang="cs-CZ" dirty="0"/>
              <a:t>1.</a:t>
            </a:r>
            <a:r>
              <a:rPr lang="cs-CZ" sz="4000" dirty="0"/>
              <a:t> </a:t>
            </a:r>
            <a:r>
              <a:rPr lang="cs-CZ" sz="3400" dirty="0"/>
              <a:t>Kybernetická bezpečnost a technické dovednosti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950447-FF3F-4862-B5EE-620FC02A6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Německo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FA8B5AA-4B43-81FF-7A00-75BFE9654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0" y="2751137"/>
            <a:ext cx="5189856" cy="3109913"/>
          </a:xfrm>
        </p:spPr>
        <p:txBody>
          <a:bodyPr/>
          <a:lstStyle/>
          <a:p>
            <a:r>
              <a:rPr lang="cs-CZ" dirty="0"/>
              <a:t>Studenti se na </a:t>
            </a:r>
            <a:r>
              <a:rPr lang="cs-CZ" b="1" dirty="0">
                <a:solidFill>
                  <a:srgbClr val="22C9BE"/>
                </a:solidFill>
              </a:rPr>
              <a:t>volitelných hodinách informatiky učí programovat </a:t>
            </a:r>
          </a:p>
          <a:p>
            <a:r>
              <a:rPr lang="cs-CZ" dirty="0"/>
              <a:t>Na všech počítačích je systém Windows</a:t>
            </a:r>
          </a:p>
          <a:p>
            <a:r>
              <a:rPr lang="cs-CZ" dirty="0"/>
              <a:t>Počítače v učebně informatiky nejsou zabezpečeny žádným heslem</a:t>
            </a:r>
          </a:p>
          <a:p>
            <a:r>
              <a:rPr lang="cs-CZ" dirty="0"/>
              <a:t>Na konci roku si mohou studenti vybrat jeden </a:t>
            </a:r>
            <a:r>
              <a:rPr lang="cs-CZ" dirty="0">
                <a:solidFill>
                  <a:srgbClr val="22C9BE"/>
                </a:solidFill>
              </a:rPr>
              <a:t>z </a:t>
            </a:r>
            <a:r>
              <a:rPr lang="cs-CZ" b="1" dirty="0">
                <a:solidFill>
                  <a:srgbClr val="22C9BE"/>
                </a:solidFill>
              </a:rPr>
              <a:t>projektových dnů na probrání tématu kybernetické bezpečnosti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BA938EE-E8D6-4041-064B-F5CED9B5F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597B600-D1B6-712F-100C-1C877E3FC0A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Každá třída je vybavena </a:t>
            </a:r>
            <a:r>
              <a:rPr lang="cs-CZ" b="1" dirty="0">
                <a:solidFill>
                  <a:srgbClr val="22C9BE"/>
                </a:solidFill>
              </a:rPr>
              <a:t>učitelským počítačem a interaktivní tabulí s promítačem</a:t>
            </a:r>
            <a:r>
              <a:rPr lang="cs-CZ" dirty="0">
                <a:solidFill>
                  <a:srgbClr val="22C9BE"/>
                </a:solidFill>
              </a:rPr>
              <a:t> </a:t>
            </a:r>
            <a:r>
              <a:rPr lang="cs-CZ" dirty="0"/>
              <a:t>– toto </a:t>
            </a:r>
            <a:r>
              <a:rPr lang="cs-CZ" b="1" dirty="0">
                <a:solidFill>
                  <a:srgbClr val="22C9BE"/>
                </a:solidFill>
              </a:rPr>
              <a:t>vybavení používá většina učitelů v každé hodině</a:t>
            </a:r>
          </a:p>
          <a:p>
            <a:r>
              <a:rPr lang="cs-CZ" b="1" dirty="0">
                <a:solidFill>
                  <a:srgbClr val="22C9BE"/>
                </a:solidFill>
              </a:rPr>
              <a:t>Škola má pro žáky Wifi s heslem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7CCCA64-946D-5F24-294A-AC2261C57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547689" y="3264559"/>
            <a:ext cx="1775782" cy="422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85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C3CDB2-1AA4-5A84-3EC0-B743CB877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Česká republika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471F76-BB89-5BDE-7A4D-5FD7E92C9D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ea typeface="+mn-lt"/>
                <a:cs typeface="+mn-lt"/>
              </a:rPr>
              <a:t>Učitelé a studenti </a:t>
            </a:r>
            <a:r>
              <a:rPr lang="cs-CZ" b="1" dirty="0">
                <a:solidFill>
                  <a:srgbClr val="EF4363"/>
                </a:solidFill>
                <a:ea typeface="+mn-lt"/>
                <a:cs typeface="+mn-lt"/>
              </a:rPr>
              <a:t>komunikují přes platformu Microsoft Teams </a:t>
            </a:r>
            <a:r>
              <a:rPr lang="cs-CZ" dirty="0">
                <a:ea typeface="+mn-lt"/>
                <a:cs typeface="+mn-lt"/>
              </a:rPr>
              <a:t>a školní e-mail</a:t>
            </a:r>
          </a:p>
          <a:p>
            <a:r>
              <a:rPr lang="cs-CZ" dirty="0"/>
              <a:t>Škola je vybavena novějšími zařízeními a </a:t>
            </a:r>
            <a:r>
              <a:rPr lang="cs-CZ" b="1" dirty="0">
                <a:solidFill>
                  <a:schemeClr val="accent1"/>
                </a:solidFill>
              </a:rPr>
              <a:t>počítač se jednoduše zapne</a:t>
            </a:r>
            <a:r>
              <a:rPr lang="cs-CZ" b="1" dirty="0"/>
              <a:t> </a:t>
            </a:r>
            <a:r>
              <a:rPr lang="cs-CZ" dirty="0"/>
              <a:t>(platí i pro projektor)</a:t>
            </a:r>
          </a:p>
          <a:p>
            <a:r>
              <a:rPr lang="cs-CZ" dirty="0"/>
              <a:t>Velká </a:t>
            </a:r>
            <a:r>
              <a:rPr lang="cs-CZ" b="1" dirty="0">
                <a:solidFill>
                  <a:schemeClr val="accent1"/>
                </a:solidFill>
              </a:rPr>
              <a:t>pestrost mobilních zařízení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A3A878-8F46-60B3-0982-D3F51DA7E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C262EA7-05C8-5C3F-FF3D-A37459D5352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746ADBCE-55A0-DB7B-F651-DEC8E949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4ACC13B8-DA7D-A5C5-1EED-2E667C485BFE}"/>
              </a:ext>
            </a:extLst>
          </p:cNvPr>
          <p:cNvSpPr txBox="1">
            <a:spLocks/>
          </p:cNvSpPr>
          <p:nvPr/>
        </p:nvSpPr>
        <p:spPr>
          <a:xfrm>
            <a:off x="810000" y="447188"/>
            <a:ext cx="11382000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/>
              <a:t>2. Úroveň spolupráce a digitální komunikace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31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4598C-8F92-7A3E-2CD9-7D911AFD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1382000" cy="970450"/>
          </a:xfrm>
        </p:spPr>
        <p:txBody>
          <a:bodyPr/>
          <a:lstStyle/>
          <a:p>
            <a:r>
              <a:rPr lang="cs-CZ" dirty="0"/>
              <a:t>2. Úroveň spolupráce a digitální komunikace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C3CDB2-1AA4-5A84-3EC0-B743CB877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Španělsko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471F76-BB89-5BDE-7A4D-5FD7E92C9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61576"/>
            <a:ext cx="4845391" cy="3099475"/>
          </a:xfrm>
        </p:spPr>
        <p:txBody>
          <a:bodyPr/>
          <a:lstStyle/>
          <a:p>
            <a:r>
              <a:rPr lang="cs-CZ" dirty="0"/>
              <a:t>Učitelé a studenti </a:t>
            </a:r>
            <a:r>
              <a:rPr lang="cs-CZ">
                <a:solidFill>
                  <a:srgbClr val="7030A0"/>
                </a:solidFill>
              </a:rPr>
              <a:t>komunikují přes platformu Google </a:t>
            </a:r>
            <a:r>
              <a:rPr lang="cs-CZ" err="1">
                <a:solidFill>
                  <a:srgbClr val="7030A0"/>
                </a:solidFill>
              </a:rPr>
              <a:t>Classroom</a:t>
            </a:r>
            <a:r>
              <a:rPr lang="cs-CZ" dirty="0"/>
              <a:t> a školní e-mail</a:t>
            </a:r>
          </a:p>
          <a:p>
            <a:r>
              <a:rPr lang="cs-CZ" dirty="0"/>
              <a:t>Ve škole mají občas </a:t>
            </a:r>
            <a:r>
              <a:rPr lang="cs-CZ">
                <a:solidFill>
                  <a:srgbClr val="7030A0"/>
                </a:solidFill>
              </a:rPr>
              <a:t>problémy s technikou </a:t>
            </a:r>
            <a:r>
              <a:rPr lang="cs-CZ" dirty="0"/>
              <a:t>(staré počítače se občas </a:t>
            </a:r>
            <a:r>
              <a:rPr lang="cs-CZ"/>
              <a:t>nezapnou)</a:t>
            </a:r>
          </a:p>
          <a:p>
            <a:r>
              <a:rPr lang="cs-CZ" dirty="0"/>
              <a:t>90% lidí ve škole</a:t>
            </a:r>
            <a:r>
              <a:rPr lang="cs-CZ">
                <a:solidFill>
                  <a:srgbClr val="7030A0"/>
                </a:solidFill>
              </a:rPr>
              <a:t> má nejnovější modely iPhonů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A3A878-8F46-60B3-0982-D3F51DA7E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C262EA7-05C8-5C3F-FF3D-A37459D53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368754" cy="3109913"/>
          </a:xfrm>
        </p:spPr>
        <p:txBody>
          <a:bodyPr/>
          <a:lstStyle/>
          <a:p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9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4598C-8F92-7A3E-2CD9-7D911AFD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1294016" cy="970450"/>
          </a:xfrm>
        </p:spPr>
        <p:txBody>
          <a:bodyPr/>
          <a:lstStyle/>
          <a:p>
            <a:r>
              <a:rPr lang="cs-CZ" dirty="0"/>
              <a:t>2. Úroveň spolupráce a digitální komunikace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C3CDB2-1AA4-5A84-3EC0-B743CB877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Německo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471F76-BB89-5BDE-7A4D-5FD7E92C9D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22C9BE"/>
                </a:solidFill>
              </a:rPr>
              <a:t>Změny v rozvrhu se studentům objevují v aplikaci </a:t>
            </a:r>
            <a:r>
              <a:rPr lang="cs-CZ" b="1" dirty="0" err="1">
                <a:solidFill>
                  <a:srgbClr val="22C9BE"/>
                </a:solidFill>
              </a:rPr>
              <a:t>DSBmobile</a:t>
            </a:r>
            <a:r>
              <a:rPr lang="cs-CZ" b="1" dirty="0">
                <a:solidFill>
                  <a:srgbClr val="22C9BE"/>
                </a:solidFill>
              </a:rPr>
              <a:t> </a:t>
            </a:r>
            <a:r>
              <a:rPr lang="cs-CZ" dirty="0"/>
              <a:t>– každý žák má vlastní přístupové jméno a heslo, v aplikaci vidí změny v rozvrhu všech tříd (v aplikaci jsou vidět pouze změny)</a:t>
            </a:r>
          </a:p>
          <a:p>
            <a:r>
              <a:rPr lang="cs-CZ" b="1" dirty="0">
                <a:solidFill>
                  <a:srgbClr val="22C9BE"/>
                </a:solidFill>
              </a:rPr>
              <a:t>Učitelé mohou žákům zadat tzv. </a:t>
            </a:r>
            <a:r>
              <a:rPr lang="cs-CZ" b="1" dirty="0" err="1">
                <a:solidFill>
                  <a:srgbClr val="22C9BE"/>
                </a:solidFill>
              </a:rPr>
              <a:t>nadawki</a:t>
            </a:r>
            <a:r>
              <a:rPr lang="cs-CZ" b="1" dirty="0">
                <a:solidFill>
                  <a:srgbClr val="22C9BE"/>
                </a:solidFill>
              </a:rPr>
              <a:t> </a:t>
            </a:r>
            <a:r>
              <a:rPr lang="cs-CZ" dirty="0"/>
              <a:t>(ž. to zjistí skrz změny v rozvrhu) = samostatná práce, kterou naleznou v </a:t>
            </a:r>
            <a:r>
              <a:rPr lang="cs-CZ" b="1" dirty="0">
                <a:solidFill>
                  <a:srgbClr val="22C9BE"/>
                </a:solidFill>
              </a:rPr>
              <a:t>aplikaci </a:t>
            </a:r>
            <a:r>
              <a:rPr lang="cs-CZ" b="1" dirty="0" err="1">
                <a:solidFill>
                  <a:srgbClr val="22C9BE"/>
                </a:solidFill>
              </a:rPr>
              <a:t>moodle</a:t>
            </a:r>
            <a:r>
              <a:rPr lang="cs-CZ" b="1" dirty="0"/>
              <a:t>,</a:t>
            </a:r>
            <a:r>
              <a:rPr lang="cs-CZ" dirty="0"/>
              <a:t> kde se přihlásí svým přístupovým jménem a heslem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A3A878-8F46-60B3-0982-D3F51DA7E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image/jpeg">
            <a:extLst>
              <a:ext uri="{FF2B5EF4-FFF2-40B4-BE49-F238E27FC236}">
                <a16:creationId xmlns:a16="http://schemas.microsoft.com/office/drawing/2014/main" id="{425FA2C0-CF1E-F401-7F5C-30F0F054766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"/>
          <a:stretch/>
        </p:blipFill>
        <p:spPr bwMode="auto">
          <a:xfrm>
            <a:off x="6187415" y="195716"/>
            <a:ext cx="4261205" cy="646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1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4598C-8F92-7A3E-2CD9-7D911AFD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1294016" cy="970450"/>
          </a:xfrm>
        </p:spPr>
        <p:txBody>
          <a:bodyPr/>
          <a:lstStyle/>
          <a:p>
            <a:r>
              <a:rPr lang="cs-CZ" dirty="0"/>
              <a:t>2. Úroveň spolupráce a digitální komunikace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C3CDB2-1AA4-5A84-3EC0-B743CB877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Německo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471F76-BB89-5BDE-7A4D-5FD7E92C9D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22C9BE"/>
                </a:solidFill>
              </a:rPr>
              <a:t>Studenti komunikují s učiteli pomocí aplikace </a:t>
            </a:r>
            <a:r>
              <a:rPr lang="cs-CZ" b="1" dirty="0" err="1">
                <a:solidFill>
                  <a:srgbClr val="22C9BE"/>
                </a:solidFill>
              </a:rPr>
              <a:t>moodle</a:t>
            </a:r>
            <a:endParaRPr lang="cs-CZ" b="1" dirty="0">
              <a:solidFill>
                <a:srgbClr val="22C9BE"/>
              </a:solidFill>
            </a:endParaRPr>
          </a:p>
          <a:p>
            <a:r>
              <a:rPr lang="cs-CZ" dirty="0"/>
              <a:t>Studenti mezi sebou komunikují většinou prostřednictvím </a:t>
            </a:r>
            <a:r>
              <a:rPr lang="cs-CZ" dirty="0" err="1"/>
              <a:t>whatsappu</a:t>
            </a:r>
            <a:r>
              <a:rPr lang="cs-CZ" dirty="0"/>
              <a:t> a </a:t>
            </a:r>
            <a:r>
              <a:rPr lang="cs-CZ" dirty="0" err="1"/>
              <a:t>instagramu</a:t>
            </a:r>
            <a:endParaRPr lang="cs-CZ" dirty="0"/>
          </a:p>
          <a:p>
            <a:r>
              <a:rPr lang="cs-CZ" dirty="0"/>
              <a:t>Studenti mohou při povolení učitele </a:t>
            </a:r>
            <a:r>
              <a:rPr lang="cs-CZ" b="1" dirty="0">
                <a:solidFill>
                  <a:srgbClr val="22C9BE"/>
                </a:solidFill>
              </a:rPr>
              <a:t>místo sešitu používat tablety</a:t>
            </a:r>
            <a:r>
              <a:rPr lang="cs-CZ" dirty="0"/>
              <a:t> (70% třídy je používá)</a:t>
            </a:r>
          </a:p>
          <a:p>
            <a:r>
              <a:rPr lang="cs-CZ" dirty="0"/>
              <a:t>Studenti používají hlavně </a:t>
            </a:r>
            <a:r>
              <a:rPr lang="cs-CZ" b="1" dirty="0" err="1">
                <a:solidFill>
                  <a:srgbClr val="22C9BE"/>
                </a:solidFill>
              </a:rPr>
              <a:t>Iphony</a:t>
            </a:r>
            <a:r>
              <a:rPr lang="cs-CZ" b="1" dirty="0">
                <a:solidFill>
                  <a:srgbClr val="22C9BE"/>
                </a:solidFill>
              </a:rPr>
              <a:t> a </a:t>
            </a:r>
            <a:r>
              <a:rPr lang="cs-CZ" b="1" dirty="0" err="1">
                <a:solidFill>
                  <a:srgbClr val="22C9BE"/>
                </a:solidFill>
              </a:rPr>
              <a:t>Ipady</a:t>
            </a:r>
            <a:endParaRPr lang="cs-CZ" b="1" dirty="0">
              <a:solidFill>
                <a:srgbClr val="22C9BE"/>
              </a:solidFill>
            </a:endParaRP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A3A878-8F46-60B3-0982-D3F51DA7E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4" descr="Graf odpovědí Formulářů. Název otázky: Über welche Anwendungen kommunizieren Sie am meisten?. Počet odpovědí: 16 odpovědí.">
            <a:extLst>
              <a:ext uri="{FF2B5EF4-FFF2-40B4-BE49-F238E27FC236}">
                <a16:creationId xmlns:a16="http://schemas.microsoft.com/office/drawing/2014/main" id="{56E5CEF5-1A87-5C50-92EA-2A218A075EC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3071383"/>
            <a:ext cx="5194300" cy="246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5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9975D6-D9BD-E782-AFA3-49CE5A7A7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Česká republika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9E34D5-20F7-DF6A-76F6-75348FB42F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Někteří </a:t>
            </a:r>
            <a:r>
              <a:rPr lang="cs-CZ" b="1" dirty="0">
                <a:solidFill>
                  <a:schemeClr val="accent1"/>
                </a:solidFill>
              </a:rPr>
              <a:t>učitelé také během pandemie používal platformu </a:t>
            </a:r>
            <a:r>
              <a:rPr lang="cs-CZ" b="1" dirty="0" err="1">
                <a:solidFill>
                  <a:schemeClr val="accent1"/>
                </a:solidFill>
              </a:rPr>
              <a:t>youtube</a:t>
            </a:r>
            <a:r>
              <a:rPr lang="cs-CZ" dirty="0"/>
              <a:t> k edukaci žáků</a:t>
            </a:r>
          </a:p>
          <a:p>
            <a:r>
              <a:rPr lang="cs-CZ" b="1" dirty="0">
                <a:solidFill>
                  <a:schemeClr val="accent1"/>
                </a:solidFill>
              </a:rPr>
              <a:t>V hodinách informatiky jsme se učili tvořit prezentace v PowerPointu</a:t>
            </a:r>
            <a:r>
              <a:rPr lang="cs-CZ" dirty="0"/>
              <a:t> a tvořit grafy v programu Excel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1F79B67-9289-765F-33E1-B3CDD1AC6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972C81C-2454-34E1-7599-4CB40FEDC23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46FE298B-1AF4-D5F9-6584-E8F06228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AC376D52-C065-732F-9094-FD85C5CB420E}"/>
              </a:ext>
            </a:extLst>
          </p:cNvPr>
          <p:cNvSpPr txBox="1">
            <a:spLocks/>
          </p:cNvSpPr>
          <p:nvPr/>
        </p:nvSpPr>
        <p:spPr>
          <a:xfrm>
            <a:off x="810000" y="511724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3. </a:t>
            </a:r>
            <a:r>
              <a:rPr lang="cs-CZ" dirty="0">
                <a:ea typeface="+mj-lt"/>
                <a:cs typeface="+mj-lt"/>
              </a:rPr>
              <a:t>Úroveň vytváření digitálního obsahu</a:t>
            </a:r>
            <a:endParaRPr lang="cs-CZ" b="0" dirty="0">
              <a:solidFill>
                <a:srgbClr val="000000"/>
              </a:solidFill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8981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1_Citáty">
  <a:themeElements>
    <a:clrScheme name="Citáty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Citá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3.xml><?xml version="1.0" encoding="utf-8"?>
<a:theme xmlns:a="http://schemas.openxmlformats.org/drawingml/2006/main" name="2_Citáty">
  <a:themeElements>
    <a:clrScheme name="Citáty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Citá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Citáty</Template>
  <TotalTime>7037</TotalTime>
  <Words>824</Words>
  <Application>Microsoft Office PowerPoint</Application>
  <PresentationFormat>Širokoúhlá obrazovka</PresentationFormat>
  <Paragraphs>97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Century Gothic</vt:lpstr>
      <vt:lpstr>Wingdings 2</vt:lpstr>
      <vt:lpstr>Citáty</vt:lpstr>
      <vt:lpstr>1_Citáty</vt:lpstr>
      <vt:lpstr>2_Citáty</vt:lpstr>
      <vt:lpstr>ERASMUS – Digitání gramotnost</vt:lpstr>
      <vt:lpstr>1. Kybernetická bezpečnost a technické dovednosti</vt:lpstr>
      <vt:lpstr>1.Kybernetická bezpečnost a technické dovednosti</vt:lpstr>
      <vt:lpstr>1. Kybernetická bezpečnost a technické dovednosti</vt:lpstr>
      <vt:lpstr>Prezentace aplikace PowerPoint</vt:lpstr>
      <vt:lpstr>2. Úroveň spolupráce a digitální komunikace</vt:lpstr>
      <vt:lpstr>2. Úroveň spolupráce a digitální komunikace</vt:lpstr>
      <vt:lpstr>2. Úroveň spolupráce a digitální komunikace</vt:lpstr>
      <vt:lpstr>Prezentace aplikace PowerPoint</vt:lpstr>
      <vt:lpstr>3. Úroveň vytváření digitálního obsahu</vt:lpstr>
      <vt:lpstr>3.Úroveň vytváření digitálního obsahu</vt:lpstr>
      <vt:lpstr>5.Úroveň účasti v digitálním světě</vt:lpstr>
      <vt:lpstr>4. Zodpovědné chování online</vt:lpstr>
      <vt:lpstr>4. Zodpovědné chování online</vt:lpstr>
      <vt:lpstr>5.Úroveň účasti v digitálním světě</vt:lpstr>
      <vt:lpstr>5.Úroveň účasti v digitálním světě</vt:lpstr>
      <vt:lpstr>5.Úroveň účasti v digitálním světě</vt:lpstr>
      <vt:lpstr>Dotazník</vt:lpstr>
      <vt:lpstr>Dotazník</vt:lpstr>
      <vt:lpstr>Dotazník</vt:lpstr>
      <vt:lpstr>Dotazník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– Digitání gramotnost</dc:title>
  <dc:creator>Klára Máslová</dc:creator>
  <cp:lastModifiedBy>Klára Máslová</cp:lastModifiedBy>
  <cp:revision>130</cp:revision>
  <dcterms:created xsi:type="dcterms:W3CDTF">2024-01-26T15:44:54Z</dcterms:created>
  <dcterms:modified xsi:type="dcterms:W3CDTF">2024-03-24T11:08:28Z</dcterms:modified>
</cp:coreProperties>
</file>